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activeX/activeX1.xml" ContentType="application/vnd.ms-office.activeX+xml"/>
  <Override PartName="/ppt/activeX/activeX1.bin" ContentType="application/vnd.ms-office.activeX"/>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7" r:id="rId6"/>
    <p:sldMasterId id="2147483720" r:id="rId7"/>
    <p:sldMasterId id="2147483739" r:id="rId8"/>
    <p:sldMasterId id="2147483760" r:id="rId9"/>
  </p:sldMasterIdLst>
  <p:notesMasterIdLst>
    <p:notesMasterId r:id="rId53"/>
  </p:notesMasterIdLst>
  <p:sldIdLst>
    <p:sldId id="419" r:id="rId10"/>
    <p:sldId id="420" r:id="rId11"/>
    <p:sldId id="1661" r:id="rId12"/>
    <p:sldId id="2001" r:id="rId13"/>
    <p:sldId id="327" r:id="rId14"/>
    <p:sldId id="1840" r:id="rId15"/>
    <p:sldId id="2128" r:id="rId16"/>
    <p:sldId id="10613" r:id="rId17"/>
    <p:sldId id="10612" r:id="rId18"/>
    <p:sldId id="8342" r:id="rId19"/>
    <p:sldId id="10625" r:id="rId20"/>
    <p:sldId id="10633" r:id="rId21"/>
    <p:sldId id="10617" r:id="rId22"/>
    <p:sldId id="10634" r:id="rId23"/>
    <p:sldId id="10632" r:id="rId24"/>
    <p:sldId id="4639" r:id="rId25"/>
    <p:sldId id="10619" r:id="rId26"/>
    <p:sldId id="10627" r:id="rId27"/>
    <p:sldId id="10626" r:id="rId28"/>
    <p:sldId id="8332" r:id="rId29"/>
    <p:sldId id="10620" r:id="rId30"/>
    <p:sldId id="10628" r:id="rId31"/>
    <p:sldId id="4609" r:id="rId32"/>
    <p:sldId id="10621" r:id="rId33"/>
    <p:sldId id="10629" r:id="rId34"/>
    <p:sldId id="10622" r:id="rId35"/>
    <p:sldId id="10630" r:id="rId36"/>
    <p:sldId id="8338" r:id="rId37"/>
    <p:sldId id="8339" r:id="rId38"/>
    <p:sldId id="8331" r:id="rId39"/>
    <p:sldId id="8327" r:id="rId40"/>
    <p:sldId id="4603" r:id="rId41"/>
    <p:sldId id="10623" r:id="rId42"/>
    <p:sldId id="10631" r:id="rId43"/>
    <p:sldId id="4623" r:id="rId44"/>
    <p:sldId id="4631" r:id="rId45"/>
    <p:sldId id="658" r:id="rId46"/>
    <p:sldId id="10616" r:id="rId47"/>
    <p:sldId id="10624" r:id="rId48"/>
    <p:sldId id="4596" r:id="rId49"/>
    <p:sldId id="4593" r:id="rId50"/>
    <p:sldId id="4597" r:id="rId51"/>
    <p:sldId id="832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ummary" id="{FC6EBE2A-85E4-4AC5-8479-554B943F23AB}">
          <p14:sldIdLst>
            <p14:sldId id="419"/>
            <p14:sldId id="420"/>
          </p14:sldIdLst>
        </p14:section>
        <p14:section name="Presenter Guidance" id="{8F7A2F76-6055-42E9-B974-A5EB09FC3F82}">
          <p14:sldIdLst>
            <p14:sldId id="1661"/>
            <p14:sldId id="2001"/>
            <p14:sldId id="327"/>
            <p14:sldId id="1840"/>
            <p14:sldId id="2128"/>
            <p14:sldId id="10613"/>
            <p14:sldId id="10612"/>
            <p14:sldId id="8342"/>
            <p14:sldId id="10625"/>
            <p14:sldId id="10633"/>
            <p14:sldId id="10617"/>
            <p14:sldId id="10634"/>
            <p14:sldId id="10632"/>
            <p14:sldId id="4639"/>
            <p14:sldId id="10619"/>
            <p14:sldId id="10627"/>
            <p14:sldId id="10626"/>
            <p14:sldId id="8332"/>
            <p14:sldId id="10620"/>
            <p14:sldId id="10628"/>
            <p14:sldId id="4609"/>
            <p14:sldId id="10621"/>
            <p14:sldId id="10629"/>
            <p14:sldId id="10622"/>
            <p14:sldId id="10630"/>
            <p14:sldId id="8338"/>
            <p14:sldId id="8339"/>
            <p14:sldId id="8331"/>
            <p14:sldId id="8327"/>
            <p14:sldId id="4603"/>
            <p14:sldId id="10623"/>
            <p14:sldId id="10631"/>
            <p14:sldId id="4623"/>
            <p14:sldId id="4631"/>
            <p14:sldId id="658"/>
            <p14:sldId id="10616"/>
            <p14:sldId id="10624"/>
            <p14:sldId id="4596"/>
            <p14:sldId id="4593"/>
            <p14:sldId id="4597"/>
            <p14:sldId id="8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5" clrIdx="0">
    <p:extLst>
      <p:ext uri="{19B8F6BF-5375-455C-9EA6-DF929625EA0E}">
        <p15:presenceInfo xmlns:p15="http://schemas.microsoft.com/office/powerpoint/2012/main" userId="S::wayneme@microsoft.com::505e5828-32a7-4b23-b483-86ab7e4f6d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6DE27-9CE7-4DCC-8163-CCF9FE5B06C7}" v="384" dt="2019-10-05T00:44:46.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67" y="240"/>
      </p:cViewPr>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5/10/relationships/revisionInfo" Target="revisionInfo.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en Baker (Red Door Collaborative LLC)" userId="S::v-krbake@microsoft.com::ae0ac70e-0884-4dbf-aa82-b2610f6b5a47" providerId="AD" clId="Web-{3F03AA6B-B2CA-B193-E647-91A9E7C999B8}"/>
    <pc:docChg chg="modSld">
      <pc:chgData name="Kristen Baker (Red Door Collaborative LLC)" userId="S::v-krbake@microsoft.com::ae0ac70e-0884-4dbf-aa82-b2610f6b5a47" providerId="AD" clId="Web-{3F03AA6B-B2CA-B193-E647-91A9E7C999B8}" dt="2019-09-30T22:32:36.678" v="2" actId="20577"/>
      <pc:docMkLst>
        <pc:docMk/>
      </pc:docMkLst>
      <pc:sldChg chg="modSp">
        <pc:chgData name="Kristen Baker (Red Door Collaborative LLC)" userId="S::v-krbake@microsoft.com::ae0ac70e-0884-4dbf-aa82-b2610f6b5a47" providerId="AD" clId="Web-{3F03AA6B-B2CA-B193-E647-91A9E7C999B8}" dt="2019-09-30T22:32:33.678" v="0" actId="20577"/>
        <pc:sldMkLst>
          <pc:docMk/>
          <pc:sldMk cId="1795078537" sldId="1661"/>
        </pc:sldMkLst>
        <pc:spChg chg="mod">
          <ac:chgData name="Kristen Baker (Red Door Collaborative LLC)" userId="S::v-krbake@microsoft.com::ae0ac70e-0884-4dbf-aa82-b2610f6b5a47" providerId="AD" clId="Web-{3F03AA6B-B2CA-B193-E647-91A9E7C999B8}" dt="2019-09-30T22:32:33.678" v="0" actId="20577"/>
          <ac:spMkLst>
            <pc:docMk/>
            <pc:sldMk cId="1795078537" sldId="1661"/>
            <ac:spMk id="4" creationId="{00000000-0000-0000-0000-000000000000}"/>
          </ac:spMkLst>
        </pc:spChg>
      </pc:sldChg>
    </pc:docChg>
  </pc:docChgLst>
  <pc:docChgLst>
    <pc:chgData name="Wayne Meyer" userId="505e5828-32a7-4b23-b483-86ab7e4f6d84" providerId="ADAL" clId="{8866DE27-9CE7-4DCC-8163-CCF9FE5B06C7}"/>
    <pc:docChg chg="undo custSel addSld delSld modSld sldOrd modMainMaster modSection">
      <pc:chgData name="Wayne Meyer" userId="505e5828-32a7-4b23-b483-86ab7e4f6d84" providerId="ADAL" clId="{8866DE27-9CE7-4DCC-8163-CCF9FE5B06C7}" dt="2019-10-05T00:44:46.115" v="3378"/>
      <pc:docMkLst>
        <pc:docMk/>
      </pc:docMkLst>
      <pc:sldChg chg="del modTransition addCm modCm">
        <pc:chgData name="Wayne Meyer" userId="505e5828-32a7-4b23-b483-86ab7e4f6d84" providerId="ADAL" clId="{8866DE27-9CE7-4DCC-8163-CCF9FE5B06C7}" dt="2019-10-04T20:54:22.102" v="350" actId="2696"/>
        <pc:sldMkLst>
          <pc:docMk/>
          <pc:sldMk cId="1902505685" sldId="319"/>
        </pc:sldMkLst>
      </pc:sldChg>
      <pc:sldChg chg="delSp delAnim">
        <pc:chgData name="Wayne Meyer" userId="505e5828-32a7-4b23-b483-86ab7e4f6d84" providerId="ADAL" clId="{8866DE27-9CE7-4DCC-8163-CCF9FE5B06C7}" dt="2019-10-04T21:00:23.339" v="702" actId="478"/>
        <pc:sldMkLst>
          <pc:docMk/>
          <pc:sldMk cId="4279162004" sldId="658"/>
        </pc:sldMkLst>
        <pc:spChg chg="del">
          <ac:chgData name="Wayne Meyer" userId="505e5828-32a7-4b23-b483-86ab7e4f6d84" providerId="ADAL" clId="{8866DE27-9CE7-4DCC-8163-CCF9FE5B06C7}" dt="2019-10-04T21:00:23.339" v="702" actId="478"/>
          <ac:spMkLst>
            <pc:docMk/>
            <pc:sldMk cId="4279162004" sldId="658"/>
            <ac:spMk id="19"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25"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27" creationId="{00000000-0000-0000-0000-000000000000}"/>
          </ac:spMkLst>
        </pc:spChg>
        <pc:spChg chg="del">
          <ac:chgData name="Wayne Meyer" userId="505e5828-32a7-4b23-b483-86ab7e4f6d84" providerId="ADAL" clId="{8866DE27-9CE7-4DCC-8163-CCF9FE5B06C7}" dt="2019-10-04T21:00:23.339" v="702" actId="478"/>
          <ac:spMkLst>
            <pc:docMk/>
            <pc:sldMk cId="4279162004" sldId="658"/>
            <ac:spMk id="72" creationId="{00000000-0000-0000-0000-000000000000}"/>
          </ac:spMkLst>
        </pc:spChg>
      </pc:sldChg>
      <pc:sldChg chg="modSp">
        <pc:chgData name="Wayne Meyer" userId="505e5828-32a7-4b23-b483-86ab7e4f6d84" providerId="ADAL" clId="{8866DE27-9CE7-4DCC-8163-CCF9FE5B06C7}" dt="2019-10-04T19:59:44.647" v="330" actId="20577"/>
        <pc:sldMkLst>
          <pc:docMk/>
          <pc:sldMk cId="1795078537" sldId="1661"/>
        </pc:sldMkLst>
        <pc:spChg chg="mod">
          <ac:chgData name="Wayne Meyer" userId="505e5828-32a7-4b23-b483-86ab7e4f6d84" providerId="ADAL" clId="{8866DE27-9CE7-4DCC-8163-CCF9FE5B06C7}" dt="2019-10-04T19:59:44.647" v="330" actId="20577"/>
          <ac:spMkLst>
            <pc:docMk/>
            <pc:sldMk cId="1795078537" sldId="1661"/>
            <ac:spMk id="4" creationId="{00000000-0000-0000-0000-000000000000}"/>
          </ac:spMkLst>
        </pc:spChg>
      </pc:sldChg>
      <pc:sldChg chg="addSp delSp modSp modAnim">
        <pc:chgData name="Wayne Meyer" userId="505e5828-32a7-4b23-b483-86ab7e4f6d84" providerId="ADAL" clId="{8866DE27-9CE7-4DCC-8163-CCF9FE5B06C7}" dt="2019-10-04T21:24:35.071" v="730"/>
        <pc:sldMkLst>
          <pc:docMk/>
          <pc:sldMk cId="3656061389" sldId="1840"/>
        </pc:sldMkLst>
        <pc:spChg chg="add del mod">
          <ac:chgData name="Wayne Meyer" userId="505e5828-32a7-4b23-b483-86ab7e4f6d84" providerId="ADAL" clId="{8866DE27-9CE7-4DCC-8163-CCF9FE5B06C7}" dt="2019-10-04T20:03:43.623" v="341" actId="478"/>
          <ac:spMkLst>
            <pc:docMk/>
            <pc:sldMk cId="3656061389" sldId="1840"/>
            <ac:spMk id="3" creationId="{CBF637FD-C843-4759-A46F-FC94123F60EE}"/>
          </ac:spMkLst>
        </pc:spChg>
        <pc:spChg chg="add del mod">
          <ac:chgData name="Wayne Meyer" userId="505e5828-32a7-4b23-b483-86ab7e4f6d84" providerId="ADAL" clId="{8866DE27-9CE7-4DCC-8163-CCF9FE5B06C7}" dt="2019-10-04T21:22:18.613" v="723" actId="478"/>
          <ac:spMkLst>
            <pc:docMk/>
            <pc:sldMk cId="3656061389" sldId="1840"/>
            <ac:spMk id="4" creationId="{C40B5D95-096D-4849-8C0B-19DC9C70F24D}"/>
          </ac:spMkLst>
        </pc:spChg>
      </pc:sldChg>
      <pc:sldChg chg="modSp">
        <pc:chgData name="Wayne Meyer" userId="505e5828-32a7-4b23-b483-86ab7e4f6d84" providerId="ADAL" clId="{8866DE27-9CE7-4DCC-8163-CCF9FE5B06C7}" dt="2019-10-04T19:45:35.530" v="12" actId="1076"/>
        <pc:sldMkLst>
          <pc:docMk/>
          <pc:sldMk cId="2103251602" sldId="2001"/>
        </pc:sldMkLst>
        <pc:grpChg chg="mod">
          <ac:chgData name="Wayne Meyer" userId="505e5828-32a7-4b23-b483-86ab7e4f6d84" providerId="ADAL" clId="{8866DE27-9CE7-4DCC-8163-CCF9FE5B06C7}" dt="2019-10-04T19:45:35.530" v="12" actId="1076"/>
          <ac:grpSpMkLst>
            <pc:docMk/>
            <pc:sldMk cId="2103251602" sldId="2001"/>
            <ac:grpSpMk id="7" creationId="{348BF71E-F925-488A-897E-767647742086}"/>
          </ac:grpSpMkLst>
        </pc:grpChg>
        <pc:grpChg chg="mod">
          <ac:chgData name="Wayne Meyer" userId="505e5828-32a7-4b23-b483-86ab7e4f6d84" providerId="ADAL" clId="{8866DE27-9CE7-4DCC-8163-CCF9FE5B06C7}" dt="2019-10-04T19:45:35.530" v="12" actId="1076"/>
          <ac:grpSpMkLst>
            <pc:docMk/>
            <pc:sldMk cId="2103251602" sldId="2001"/>
            <ac:grpSpMk id="8" creationId="{6EB8AEF5-F0A8-485B-B069-BCDAA2EA01B7}"/>
          </ac:grpSpMkLst>
        </pc:grpChg>
        <pc:grpChg chg="mod">
          <ac:chgData name="Wayne Meyer" userId="505e5828-32a7-4b23-b483-86ab7e4f6d84" providerId="ADAL" clId="{8866DE27-9CE7-4DCC-8163-CCF9FE5B06C7}" dt="2019-10-04T19:45:35.530" v="12" actId="1076"/>
          <ac:grpSpMkLst>
            <pc:docMk/>
            <pc:sldMk cId="2103251602" sldId="2001"/>
            <ac:grpSpMk id="11" creationId="{E94682B6-7547-4E48-AF3D-E5F511AAB541}"/>
          </ac:grpSpMkLst>
        </pc:grpChg>
        <pc:grpChg chg="mod">
          <ac:chgData name="Wayne Meyer" userId="505e5828-32a7-4b23-b483-86ab7e4f6d84" providerId="ADAL" clId="{8866DE27-9CE7-4DCC-8163-CCF9FE5B06C7}" dt="2019-10-04T19:45:35.530" v="12" actId="1076"/>
          <ac:grpSpMkLst>
            <pc:docMk/>
            <pc:sldMk cId="2103251602" sldId="2001"/>
            <ac:grpSpMk id="16" creationId="{3E4E9103-48F1-44D7-B4F3-70E9DBFBE862}"/>
          </ac:grpSpMkLst>
        </pc:grpChg>
        <pc:grpChg chg="mod">
          <ac:chgData name="Wayne Meyer" userId="505e5828-32a7-4b23-b483-86ab7e4f6d84" providerId="ADAL" clId="{8866DE27-9CE7-4DCC-8163-CCF9FE5B06C7}" dt="2019-10-04T19:45:35.530" v="12" actId="1076"/>
          <ac:grpSpMkLst>
            <pc:docMk/>
            <pc:sldMk cId="2103251602" sldId="2001"/>
            <ac:grpSpMk id="20" creationId="{F81508D5-7096-46C0-93C3-AEE392BE97A1}"/>
          </ac:grpSpMkLst>
        </pc:grpChg>
        <pc:grpChg chg="mod">
          <ac:chgData name="Wayne Meyer" userId="505e5828-32a7-4b23-b483-86ab7e4f6d84" providerId="ADAL" clId="{8866DE27-9CE7-4DCC-8163-CCF9FE5B06C7}" dt="2019-10-04T19:45:35.530" v="12" actId="1076"/>
          <ac:grpSpMkLst>
            <pc:docMk/>
            <pc:sldMk cId="2103251602" sldId="2001"/>
            <ac:grpSpMk id="25" creationId="{8B001F97-AF86-4137-9855-DBEE5CD7AA22}"/>
          </ac:grpSpMkLst>
        </pc:grpChg>
        <pc:cxnChg chg="mod">
          <ac:chgData name="Wayne Meyer" userId="505e5828-32a7-4b23-b483-86ab7e4f6d84" providerId="ADAL" clId="{8866DE27-9CE7-4DCC-8163-CCF9FE5B06C7}" dt="2019-10-04T19:45:35.530" v="12" actId="1076"/>
          <ac:cxnSpMkLst>
            <pc:docMk/>
            <pc:sldMk cId="2103251602" sldId="2001"/>
            <ac:cxnSpMk id="19" creationId="{35F87FA7-CDDB-4908-B8BF-6D624FFD7F1E}"/>
          </ac:cxnSpMkLst>
        </pc:cxnChg>
        <pc:cxnChg chg="mod">
          <ac:chgData name="Wayne Meyer" userId="505e5828-32a7-4b23-b483-86ab7e4f6d84" providerId="ADAL" clId="{8866DE27-9CE7-4DCC-8163-CCF9FE5B06C7}" dt="2019-10-04T19:45:35.530" v="12" actId="1076"/>
          <ac:cxnSpMkLst>
            <pc:docMk/>
            <pc:sldMk cId="2103251602" sldId="2001"/>
            <ac:cxnSpMk id="22" creationId="{85A3E336-14DC-4253-A4C9-98C2B222DA33}"/>
          </ac:cxnSpMkLst>
        </pc:cxnChg>
        <pc:cxnChg chg="mod">
          <ac:chgData name="Wayne Meyer" userId="505e5828-32a7-4b23-b483-86ab7e4f6d84" providerId="ADAL" clId="{8866DE27-9CE7-4DCC-8163-CCF9FE5B06C7}" dt="2019-10-04T19:45:35.530" v="12" actId="1076"/>
          <ac:cxnSpMkLst>
            <pc:docMk/>
            <pc:sldMk cId="2103251602" sldId="2001"/>
            <ac:cxnSpMk id="24" creationId="{FBC01AB1-8979-4B9A-A37B-FF093EF9D52E}"/>
          </ac:cxnSpMkLst>
        </pc:cxnChg>
        <pc:cxnChg chg="mod">
          <ac:chgData name="Wayne Meyer" userId="505e5828-32a7-4b23-b483-86ab7e4f6d84" providerId="ADAL" clId="{8866DE27-9CE7-4DCC-8163-CCF9FE5B06C7}" dt="2019-10-04T19:45:35.530" v="12" actId="1076"/>
          <ac:cxnSpMkLst>
            <pc:docMk/>
            <pc:sldMk cId="2103251602" sldId="2001"/>
            <ac:cxnSpMk id="26" creationId="{AA82EE52-11C1-4B91-B5F0-243419FCE2AB}"/>
          </ac:cxnSpMkLst>
        </pc:cxnChg>
        <pc:cxnChg chg="mod">
          <ac:chgData name="Wayne Meyer" userId="505e5828-32a7-4b23-b483-86ab7e4f6d84" providerId="ADAL" clId="{8866DE27-9CE7-4DCC-8163-CCF9FE5B06C7}" dt="2019-10-04T19:45:35.530" v="12" actId="1076"/>
          <ac:cxnSpMkLst>
            <pc:docMk/>
            <pc:sldMk cId="2103251602" sldId="2001"/>
            <ac:cxnSpMk id="29" creationId="{AC0C08D7-7E37-4661-A6ED-36B7D867BF6E}"/>
          </ac:cxnSpMkLst>
        </pc:cxnChg>
      </pc:sldChg>
      <pc:sldChg chg="del modTransition addCm modCm">
        <pc:chgData name="Wayne Meyer" userId="505e5828-32a7-4b23-b483-86ab7e4f6d84" providerId="ADAL" clId="{8866DE27-9CE7-4DCC-8163-CCF9FE5B06C7}" dt="2019-10-04T20:54:22.141" v="351" actId="2696"/>
        <pc:sldMkLst>
          <pc:docMk/>
          <pc:sldMk cId="135345235" sldId="4509"/>
        </pc:sldMkLst>
      </pc:sldChg>
      <pc:sldChg chg="ord">
        <pc:chgData name="Wayne Meyer" userId="505e5828-32a7-4b23-b483-86ab7e4f6d84" providerId="ADAL" clId="{8866DE27-9CE7-4DCC-8163-CCF9FE5B06C7}" dt="2019-10-04T21:02:43.155" v="707"/>
        <pc:sldMkLst>
          <pc:docMk/>
          <pc:sldMk cId="3754518543" sldId="4593"/>
        </pc:sldMkLst>
      </pc:sldChg>
      <pc:sldChg chg="del">
        <pc:chgData name="Wayne Meyer" userId="505e5828-32a7-4b23-b483-86ab7e4f6d84" providerId="ADAL" clId="{8866DE27-9CE7-4DCC-8163-CCF9FE5B06C7}" dt="2019-10-04T21:25:17.995" v="732" actId="2696"/>
        <pc:sldMkLst>
          <pc:docMk/>
          <pc:sldMk cId="4123773580" sldId="4595"/>
        </pc:sldMkLst>
      </pc:sldChg>
      <pc:sldChg chg="ord addCm modCm">
        <pc:chgData name="Wayne Meyer" userId="505e5828-32a7-4b23-b483-86ab7e4f6d84" providerId="ADAL" clId="{8866DE27-9CE7-4DCC-8163-CCF9FE5B06C7}" dt="2019-10-04T21:04:19.469" v="722"/>
        <pc:sldMkLst>
          <pc:docMk/>
          <pc:sldMk cId="108446058" sldId="4596"/>
        </pc:sldMkLst>
      </pc:sldChg>
      <pc:sldChg chg="add del ord">
        <pc:chgData name="Wayne Meyer" userId="505e5828-32a7-4b23-b483-86ab7e4f6d84" providerId="ADAL" clId="{8866DE27-9CE7-4DCC-8163-CCF9FE5B06C7}" dt="2019-10-04T21:02:43.155" v="707"/>
        <pc:sldMkLst>
          <pc:docMk/>
          <pc:sldMk cId="3614958854" sldId="4597"/>
        </pc:sldMkLst>
      </pc:sldChg>
      <pc:sldChg chg="addSp modSp">
        <pc:chgData name="Wayne Meyer" userId="505e5828-32a7-4b23-b483-86ab7e4f6d84" providerId="ADAL" clId="{8866DE27-9CE7-4DCC-8163-CCF9FE5B06C7}" dt="2019-10-04T22:00:37.425" v="822"/>
        <pc:sldMkLst>
          <pc:docMk/>
          <pc:sldMk cId="313941171" sldId="4603"/>
        </pc:sldMkLst>
        <pc:spChg chg="mod">
          <ac:chgData name="Wayne Meyer" userId="505e5828-32a7-4b23-b483-86ab7e4f6d84" providerId="ADAL" clId="{8866DE27-9CE7-4DCC-8163-CCF9FE5B06C7}" dt="2019-10-04T22:00:28.807" v="820" actId="1076"/>
          <ac:spMkLst>
            <pc:docMk/>
            <pc:sldMk cId="313941171" sldId="4603"/>
            <ac:spMk id="3" creationId="{D4EDE7EC-7FE2-4D82-93FA-3FD29338B8C3}"/>
          </ac:spMkLst>
        </pc:spChg>
        <pc:spChg chg="mod">
          <ac:chgData name="Wayne Meyer" userId="505e5828-32a7-4b23-b483-86ab7e4f6d84" providerId="ADAL" clId="{8866DE27-9CE7-4DCC-8163-CCF9FE5B06C7}" dt="2019-10-04T22:00:35.706" v="821" actId="1076"/>
          <ac:spMkLst>
            <pc:docMk/>
            <pc:sldMk cId="313941171" sldId="4603"/>
            <ac:spMk id="4" creationId="{50A2E0B2-7638-4B9B-A2CD-3FDCD1C6BAD2}"/>
          </ac:spMkLst>
        </pc:spChg>
        <pc:spChg chg="mod">
          <ac:chgData name="Wayne Meyer" userId="505e5828-32a7-4b23-b483-86ab7e4f6d84" providerId="ADAL" clId="{8866DE27-9CE7-4DCC-8163-CCF9FE5B06C7}" dt="2019-10-04T22:00:28.807" v="820" actId="1076"/>
          <ac:spMkLst>
            <pc:docMk/>
            <pc:sldMk cId="313941171" sldId="4603"/>
            <ac:spMk id="11" creationId="{AE957D0D-08F9-4ED6-9EF8-7B5074554589}"/>
          </ac:spMkLst>
        </pc:spChg>
        <pc:spChg chg="add">
          <ac:chgData name="Wayne Meyer" userId="505e5828-32a7-4b23-b483-86ab7e4f6d84" providerId="ADAL" clId="{8866DE27-9CE7-4DCC-8163-CCF9FE5B06C7}" dt="2019-10-04T22:00:37.425" v="822"/>
          <ac:spMkLst>
            <pc:docMk/>
            <pc:sldMk cId="313941171" sldId="4603"/>
            <ac:spMk id="12" creationId="{1A23F855-4EBD-407B-BF95-A3B20CDC1B1E}"/>
          </ac:spMkLst>
        </pc:spChg>
        <pc:picChg chg="mod">
          <ac:chgData name="Wayne Meyer" userId="505e5828-32a7-4b23-b483-86ab7e4f6d84" providerId="ADAL" clId="{8866DE27-9CE7-4DCC-8163-CCF9FE5B06C7}" dt="2019-10-04T22:00:28.807" v="820" actId="1076"/>
          <ac:picMkLst>
            <pc:docMk/>
            <pc:sldMk cId="313941171" sldId="4603"/>
            <ac:picMk id="10" creationId="{75FDFB2C-B742-4349-B919-E2608FF1B202}"/>
          </ac:picMkLst>
        </pc:picChg>
      </pc:sldChg>
      <pc:sldChg chg="addSp modSp">
        <pc:chgData name="Wayne Meyer" userId="505e5828-32a7-4b23-b483-86ab7e4f6d84" providerId="ADAL" clId="{8866DE27-9CE7-4DCC-8163-CCF9FE5B06C7}" dt="2019-10-04T21:58:54.527" v="803" actId="1076"/>
        <pc:sldMkLst>
          <pc:docMk/>
          <pc:sldMk cId="1976414909" sldId="4609"/>
        </pc:sldMkLst>
        <pc:spChg chg="mod">
          <ac:chgData name="Wayne Meyer" userId="505e5828-32a7-4b23-b483-86ab7e4f6d84" providerId="ADAL" clId="{8866DE27-9CE7-4DCC-8163-CCF9FE5B06C7}" dt="2019-10-04T21:57:11.110" v="796" actId="1076"/>
          <ac:spMkLst>
            <pc:docMk/>
            <pc:sldMk cId="1976414909" sldId="4609"/>
            <ac:spMk id="3" creationId="{2EB29B14-3C87-4DD6-8378-2BB9A459AAD1}"/>
          </ac:spMkLst>
        </pc:spChg>
        <pc:spChg chg="mod">
          <ac:chgData name="Wayne Meyer" userId="505e5828-32a7-4b23-b483-86ab7e4f6d84" providerId="ADAL" clId="{8866DE27-9CE7-4DCC-8163-CCF9FE5B06C7}" dt="2019-10-04T21:58:48.037" v="801" actId="1076"/>
          <ac:spMkLst>
            <pc:docMk/>
            <pc:sldMk cId="1976414909" sldId="4609"/>
            <ac:spMk id="6" creationId="{AC753BF7-035A-4134-B7DE-66B2657DE59D}"/>
          </ac:spMkLst>
        </pc:spChg>
        <pc:spChg chg="mod">
          <ac:chgData name="Wayne Meyer" userId="505e5828-32a7-4b23-b483-86ab7e4f6d84" providerId="ADAL" clId="{8866DE27-9CE7-4DCC-8163-CCF9FE5B06C7}" dt="2019-10-04T21:58:48.037" v="801" actId="1076"/>
          <ac:spMkLst>
            <pc:docMk/>
            <pc:sldMk cId="1976414909" sldId="4609"/>
            <ac:spMk id="7" creationId="{9CA59361-3F6A-42A9-822B-029E745BF2D7}"/>
          </ac:spMkLst>
        </pc:spChg>
        <pc:spChg chg="mod">
          <ac:chgData name="Wayne Meyer" userId="505e5828-32a7-4b23-b483-86ab7e4f6d84" providerId="ADAL" clId="{8866DE27-9CE7-4DCC-8163-CCF9FE5B06C7}" dt="2019-10-04T21:58:48.037" v="801" actId="1076"/>
          <ac:spMkLst>
            <pc:docMk/>
            <pc:sldMk cId="1976414909" sldId="4609"/>
            <ac:spMk id="8" creationId="{C99C3128-A9AC-47D3-83FC-90E5FCB2C6D6}"/>
          </ac:spMkLst>
        </pc:spChg>
        <pc:spChg chg="add mod">
          <ac:chgData name="Wayne Meyer" userId="505e5828-32a7-4b23-b483-86ab7e4f6d84" providerId="ADAL" clId="{8866DE27-9CE7-4DCC-8163-CCF9FE5B06C7}" dt="2019-10-04T21:58:54.527" v="803" actId="1076"/>
          <ac:spMkLst>
            <pc:docMk/>
            <pc:sldMk cId="1976414909" sldId="4609"/>
            <ac:spMk id="9" creationId="{1240A9E6-E066-493A-98A1-66A46E708194}"/>
          </ac:spMkLst>
        </pc:spChg>
        <pc:picChg chg="mod">
          <ac:chgData name="Wayne Meyer" userId="505e5828-32a7-4b23-b483-86ab7e4f6d84" providerId="ADAL" clId="{8866DE27-9CE7-4DCC-8163-CCF9FE5B06C7}" dt="2019-10-04T21:58:48.037" v="801" actId="1076"/>
          <ac:picMkLst>
            <pc:docMk/>
            <pc:sldMk cId="1976414909" sldId="4609"/>
            <ac:picMk id="5" creationId="{DF0894A6-0805-42E0-8416-AF28ACCF4F1C}"/>
          </ac:picMkLst>
        </pc:picChg>
      </pc:sldChg>
      <pc:sldChg chg="del modTransition">
        <pc:chgData name="Wayne Meyer" userId="505e5828-32a7-4b23-b483-86ab7e4f6d84" providerId="ADAL" clId="{8866DE27-9CE7-4DCC-8163-CCF9FE5B06C7}" dt="2019-10-04T20:54:56.970" v="353" actId="2696"/>
        <pc:sldMkLst>
          <pc:docMk/>
          <pc:sldMk cId="2317798600" sldId="4615"/>
        </pc:sldMkLst>
      </pc:sldChg>
      <pc:sldChg chg="modSp del">
        <pc:chgData name="Wayne Meyer" userId="505e5828-32a7-4b23-b483-86ab7e4f6d84" providerId="ADAL" clId="{8866DE27-9CE7-4DCC-8163-CCF9FE5B06C7}" dt="2019-10-04T21:25:53.308" v="759" actId="2696"/>
        <pc:sldMkLst>
          <pc:docMk/>
          <pc:sldMk cId="3742576480" sldId="4616"/>
        </pc:sldMkLst>
        <pc:spChg chg="mod">
          <ac:chgData name="Wayne Meyer" userId="505e5828-32a7-4b23-b483-86ab7e4f6d84" providerId="ADAL" clId="{8866DE27-9CE7-4DCC-8163-CCF9FE5B06C7}" dt="2019-10-04T20:55:29.015" v="397" actId="20577"/>
          <ac:spMkLst>
            <pc:docMk/>
            <pc:sldMk cId="3742576480" sldId="4616"/>
            <ac:spMk id="4" creationId="{56EA9096-92B9-8644-A231-971643755AC8}"/>
          </ac:spMkLst>
        </pc:spChg>
      </pc:sldChg>
      <pc:sldChg chg="del modTransition">
        <pc:chgData name="Wayne Meyer" userId="505e5828-32a7-4b23-b483-86ab7e4f6d84" providerId="ADAL" clId="{8866DE27-9CE7-4DCC-8163-CCF9FE5B06C7}" dt="2019-10-04T20:54:18.289" v="348" actId="2696"/>
        <pc:sldMkLst>
          <pc:docMk/>
          <pc:sldMk cId="1442913476" sldId="4634"/>
        </pc:sldMkLst>
      </pc:sldChg>
      <pc:sldChg chg="delSp modSp">
        <pc:chgData name="Wayne Meyer" userId="505e5828-32a7-4b23-b483-86ab7e4f6d84" providerId="ADAL" clId="{8866DE27-9CE7-4DCC-8163-CCF9FE5B06C7}" dt="2019-10-04T21:28:20.424" v="782" actId="1076"/>
        <pc:sldMkLst>
          <pc:docMk/>
          <pc:sldMk cId="2406660329" sldId="4639"/>
        </pc:sldMkLst>
        <pc:spChg chg="del">
          <ac:chgData name="Wayne Meyer" userId="505e5828-32a7-4b23-b483-86ab7e4f6d84" providerId="ADAL" clId="{8866DE27-9CE7-4DCC-8163-CCF9FE5B06C7}" dt="2019-10-04T21:26:34.517" v="760" actId="478"/>
          <ac:spMkLst>
            <pc:docMk/>
            <pc:sldMk cId="2406660329" sldId="4639"/>
            <ac:spMk id="2" creationId="{4B603B08-F858-4F6E-8B76-FFFE9DAFA5DB}"/>
          </ac:spMkLst>
        </pc:spChg>
        <pc:spChg chg="mod">
          <ac:chgData name="Wayne Meyer" userId="505e5828-32a7-4b23-b483-86ab7e4f6d84" providerId="ADAL" clId="{8866DE27-9CE7-4DCC-8163-CCF9FE5B06C7}" dt="2019-10-04T21:28:20.424" v="782" actId="1076"/>
          <ac:spMkLst>
            <pc:docMk/>
            <pc:sldMk cId="2406660329" sldId="4639"/>
            <ac:spMk id="3" creationId="{EB141CF0-D8F6-444E-82F8-33F3924558FA}"/>
          </ac:spMkLst>
        </pc:spChg>
        <pc:spChg chg="del mod">
          <ac:chgData name="Wayne Meyer" userId="505e5828-32a7-4b23-b483-86ab7e4f6d84" providerId="ADAL" clId="{8866DE27-9CE7-4DCC-8163-CCF9FE5B06C7}" dt="2019-10-04T21:27:07.989" v="768" actId="478"/>
          <ac:spMkLst>
            <pc:docMk/>
            <pc:sldMk cId="2406660329" sldId="4639"/>
            <ac:spMk id="6" creationId="{AF2A5C87-F76A-47DA-B004-6B261EA911F3}"/>
          </ac:spMkLst>
        </pc:spChg>
        <pc:spChg chg="mod">
          <ac:chgData name="Wayne Meyer" userId="505e5828-32a7-4b23-b483-86ab7e4f6d84" providerId="ADAL" clId="{8866DE27-9CE7-4DCC-8163-CCF9FE5B06C7}" dt="2019-10-04T21:28:17.839" v="781" actId="1076"/>
          <ac:spMkLst>
            <pc:docMk/>
            <pc:sldMk cId="2406660329" sldId="4639"/>
            <ac:spMk id="8" creationId="{D8D18157-A763-4D9A-8E9F-63D99DB665BF}"/>
          </ac:spMkLst>
        </pc:spChg>
        <pc:spChg chg="mod">
          <ac:chgData name="Wayne Meyer" userId="505e5828-32a7-4b23-b483-86ab7e4f6d84" providerId="ADAL" clId="{8866DE27-9CE7-4DCC-8163-CCF9FE5B06C7}" dt="2019-10-04T21:28:17.839" v="781" actId="1076"/>
          <ac:spMkLst>
            <pc:docMk/>
            <pc:sldMk cId="2406660329" sldId="4639"/>
            <ac:spMk id="9" creationId="{34A611D5-96C7-42A0-996A-6A1E12D9C3D5}"/>
          </ac:spMkLst>
        </pc:spChg>
        <pc:spChg chg="del">
          <ac:chgData name="Wayne Meyer" userId="505e5828-32a7-4b23-b483-86ab7e4f6d84" providerId="ADAL" clId="{8866DE27-9CE7-4DCC-8163-CCF9FE5B06C7}" dt="2019-10-04T21:28:12.284" v="780" actId="478"/>
          <ac:spMkLst>
            <pc:docMk/>
            <pc:sldMk cId="2406660329" sldId="4639"/>
            <ac:spMk id="10" creationId="{60898821-F6BC-4BEE-8220-3AE194449847}"/>
          </ac:spMkLst>
        </pc:spChg>
        <pc:grpChg chg="del">
          <ac:chgData name="Wayne Meyer" userId="505e5828-32a7-4b23-b483-86ab7e4f6d84" providerId="ADAL" clId="{8866DE27-9CE7-4DCC-8163-CCF9FE5B06C7}" dt="2019-10-04T21:26:34.517" v="760" actId="478"/>
          <ac:grpSpMkLst>
            <pc:docMk/>
            <pc:sldMk cId="2406660329" sldId="4639"/>
            <ac:grpSpMk id="38" creationId="{91369299-7D58-4D18-B44D-870FE9525F76}"/>
          </ac:grpSpMkLst>
        </pc:grpChg>
        <pc:picChg chg="del">
          <ac:chgData name="Wayne Meyer" userId="505e5828-32a7-4b23-b483-86ab7e4f6d84" providerId="ADAL" clId="{8866DE27-9CE7-4DCC-8163-CCF9FE5B06C7}" dt="2019-10-04T21:26:34.517" v="760" actId="478"/>
          <ac:picMkLst>
            <pc:docMk/>
            <pc:sldMk cId="2406660329" sldId="4639"/>
            <ac:picMk id="4" creationId="{DBD6283A-ED39-4860-9F59-BF17621900AE}"/>
          </ac:picMkLst>
        </pc:picChg>
      </pc:sldChg>
      <pc:sldChg chg="addSp ord">
        <pc:chgData name="Wayne Meyer" userId="505e5828-32a7-4b23-b483-86ab7e4f6d84" providerId="ADAL" clId="{8866DE27-9CE7-4DCC-8163-CCF9FE5B06C7}" dt="2019-10-04T22:00:07.972" v="816"/>
        <pc:sldMkLst>
          <pc:docMk/>
          <pc:sldMk cId="2424891217" sldId="8327"/>
        </pc:sldMkLst>
        <pc:spChg chg="add">
          <ac:chgData name="Wayne Meyer" userId="505e5828-32a7-4b23-b483-86ab7e4f6d84" providerId="ADAL" clId="{8866DE27-9CE7-4DCC-8163-CCF9FE5B06C7}" dt="2019-10-04T22:00:07.972" v="816"/>
          <ac:spMkLst>
            <pc:docMk/>
            <pc:sldMk cId="2424891217" sldId="8327"/>
            <ac:spMk id="47" creationId="{F1E40D31-3085-4074-9BC6-09C468E80DBF}"/>
          </ac:spMkLst>
        </pc:spChg>
      </pc:sldChg>
      <pc:sldChg chg="ord">
        <pc:chgData name="Wayne Meyer" userId="505e5828-32a7-4b23-b483-86ab7e4f6d84" providerId="ADAL" clId="{8866DE27-9CE7-4DCC-8163-CCF9FE5B06C7}" dt="2019-10-04T20:59:34.172" v="688"/>
        <pc:sldMkLst>
          <pc:docMk/>
          <pc:sldMk cId="3459647885" sldId="8328"/>
        </pc:sldMkLst>
      </pc:sldChg>
      <pc:sldChg chg="addSp modSp ord">
        <pc:chgData name="Wayne Meyer" userId="505e5828-32a7-4b23-b483-86ab7e4f6d84" providerId="ADAL" clId="{8866DE27-9CE7-4DCC-8163-CCF9FE5B06C7}" dt="2019-10-04T22:00:02.490" v="815"/>
        <pc:sldMkLst>
          <pc:docMk/>
          <pc:sldMk cId="4224923194" sldId="8331"/>
        </pc:sldMkLst>
        <pc:spChg chg="add">
          <ac:chgData name="Wayne Meyer" userId="505e5828-32a7-4b23-b483-86ab7e4f6d84" providerId="ADAL" clId="{8866DE27-9CE7-4DCC-8163-CCF9FE5B06C7}" dt="2019-10-04T22:00:02.490" v="815"/>
          <ac:spMkLst>
            <pc:docMk/>
            <pc:sldMk cId="4224923194" sldId="8331"/>
            <ac:spMk id="8" creationId="{431D6490-29B7-48EE-AD48-EA65DEBBE905}"/>
          </ac:spMkLst>
        </pc:spChg>
        <pc:picChg chg="mod">
          <ac:chgData name="Wayne Meyer" userId="505e5828-32a7-4b23-b483-86ab7e4f6d84" providerId="ADAL" clId="{8866DE27-9CE7-4DCC-8163-CCF9FE5B06C7}" dt="2019-10-04T21:59:55.348" v="814" actId="1076"/>
          <ac:picMkLst>
            <pc:docMk/>
            <pc:sldMk cId="4224923194" sldId="8331"/>
            <ac:picMk id="3" creationId="{A97D44DE-AA2A-49ED-93DF-8A5C9EC7C2E4}"/>
          </ac:picMkLst>
        </pc:picChg>
      </pc:sldChg>
      <pc:sldChg chg="addSp">
        <pc:chgData name="Wayne Meyer" userId="505e5828-32a7-4b23-b483-86ab7e4f6d84" providerId="ADAL" clId="{8866DE27-9CE7-4DCC-8163-CCF9FE5B06C7}" dt="2019-10-04T21:58:28.111" v="800"/>
        <pc:sldMkLst>
          <pc:docMk/>
          <pc:sldMk cId="1989101532" sldId="8332"/>
        </pc:sldMkLst>
        <pc:spChg chg="add">
          <ac:chgData name="Wayne Meyer" userId="505e5828-32a7-4b23-b483-86ab7e4f6d84" providerId="ADAL" clId="{8866DE27-9CE7-4DCC-8163-CCF9FE5B06C7}" dt="2019-10-04T21:58:28.111" v="800"/>
          <ac:spMkLst>
            <pc:docMk/>
            <pc:sldMk cId="1989101532" sldId="8332"/>
            <ac:spMk id="4" creationId="{82EE931B-3732-4AF0-9012-A19C6487182B}"/>
          </ac:spMkLst>
        </pc:spChg>
      </pc:sldChg>
      <pc:sldChg chg="addSp delSp modSp ord">
        <pc:chgData name="Wayne Meyer" userId="505e5828-32a7-4b23-b483-86ab7e4f6d84" providerId="ADAL" clId="{8866DE27-9CE7-4DCC-8163-CCF9FE5B06C7}" dt="2019-10-04T21:59:22.386" v="808" actId="1076"/>
        <pc:sldMkLst>
          <pc:docMk/>
          <pc:sldMk cId="1920700466" sldId="8338"/>
        </pc:sldMkLst>
        <pc:spChg chg="add del mod">
          <ac:chgData name="Wayne Meyer" userId="505e5828-32a7-4b23-b483-86ab7e4f6d84" providerId="ADAL" clId="{8866DE27-9CE7-4DCC-8163-CCF9FE5B06C7}" dt="2019-10-04T21:59:05.301" v="804" actId="478"/>
          <ac:spMkLst>
            <pc:docMk/>
            <pc:sldMk cId="1920700466" sldId="8338"/>
            <ac:spMk id="7" creationId="{85F9DD84-0F93-4C88-879C-C34DDAD2CC1B}"/>
          </ac:spMkLst>
        </pc:spChg>
        <pc:spChg chg="add mod">
          <ac:chgData name="Wayne Meyer" userId="505e5828-32a7-4b23-b483-86ab7e4f6d84" providerId="ADAL" clId="{8866DE27-9CE7-4DCC-8163-CCF9FE5B06C7}" dt="2019-10-04T21:59:22.386" v="808" actId="1076"/>
          <ac:spMkLst>
            <pc:docMk/>
            <pc:sldMk cId="1920700466" sldId="8338"/>
            <ac:spMk id="9" creationId="{64C9DFED-CC35-40CA-9046-EDB945F86E02}"/>
          </ac:spMkLst>
        </pc:spChg>
        <pc:picChg chg="del">
          <ac:chgData name="Wayne Meyer" userId="505e5828-32a7-4b23-b483-86ab7e4f6d84" providerId="ADAL" clId="{8866DE27-9CE7-4DCC-8163-CCF9FE5B06C7}" dt="2019-10-04T21:50:20.697" v="795"/>
          <ac:picMkLst>
            <pc:docMk/>
            <pc:sldMk cId="1920700466" sldId="8338"/>
            <ac:picMk id="2" creationId="{6D7408E9-DEDE-45E7-B1C3-58C660FCD86D}"/>
          </ac:picMkLst>
        </pc:picChg>
      </pc:sldChg>
      <pc:sldChg chg="del modTransition">
        <pc:chgData name="Wayne Meyer" userId="505e5828-32a7-4b23-b483-86ab7e4f6d84" providerId="ADAL" clId="{8866DE27-9CE7-4DCC-8163-CCF9FE5B06C7}" dt="2019-10-04T20:55:06.095" v="356" actId="2696"/>
        <pc:sldMkLst>
          <pc:docMk/>
          <pc:sldMk cId="2414626191" sldId="8339"/>
        </pc:sldMkLst>
      </pc:sldChg>
      <pc:sldChg chg="addSp modSp">
        <pc:chgData name="Wayne Meyer" userId="505e5828-32a7-4b23-b483-86ab7e4f6d84" providerId="ADAL" clId="{8866DE27-9CE7-4DCC-8163-CCF9FE5B06C7}" dt="2019-10-04T21:59:48.028" v="813" actId="1076"/>
        <pc:sldMkLst>
          <pc:docMk/>
          <pc:sldMk cId="2823534671" sldId="8339"/>
        </pc:sldMkLst>
        <pc:spChg chg="mod">
          <ac:chgData name="Wayne Meyer" userId="505e5828-32a7-4b23-b483-86ab7e4f6d84" providerId="ADAL" clId="{8866DE27-9CE7-4DCC-8163-CCF9FE5B06C7}" dt="2019-10-04T21:59:42.595" v="811" actId="1076"/>
          <ac:spMkLst>
            <pc:docMk/>
            <pc:sldMk cId="2823534671" sldId="8339"/>
            <ac:spMk id="8" creationId="{D8D18157-A763-4D9A-8E9F-63D99DB665BF}"/>
          </ac:spMkLst>
        </pc:spChg>
        <pc:spChg chg="add mod">
          <ac:chgData name="Wayne Meyer" userId="505e5828-32a7-4b23-b483-86ab7e4f6d84" providerId="ADAL" clId="{8866DE27-9CE7-4DCC-8163-CCF9FE5B06C7}" dt="2019-10-04T21:59:48.028" v="813" actId="1076"/>
          <ac:spMkLst>
            <pc:docMk/>
            <pc:sldMk cId="2823534671" sldId="8339"/>
            <ac:spMk id="9" creationId="{BAF1FB37-EDA0-49B9-B222-DDC38BFF8A73}"/>
          </ac:spMkLst>
        </pc:spChg>
      </pc:sldChg>
      <pc:sldChg chg="del modTransition">
        <pc:chgData name="Wayne Meyer" userId="505e5828-32a7-4b23-b483-86ab7e4f6d84" providerId="ADAL" clId="{8866DE27-9CE7-4DCC-8163-CCF9FE5B06C7}" dt="2019-10-04T20:55:06.074" v="355" actId="2696"/>
        <pc:sldMkLst>
          <pc:docMk/>
          <pc:sldMk cId="3330220098" sldId="8340"/>
        </pc:sldMkLst>
      </pc:sldChg>
      <pc:sldChg chg="del modTransition">
        <pc:chgData name="Wayne Meyer" userId="505e5828-32a7-4b23-b483-86ab7e4f6d84" providerId="ADAL" clId="{8866DE27-9CE7-4DCC-8163-CCF9FE5B06C7}" dt="2019-10-04T20:55:06.053" v="354" actId="2696"/>
        <pc:sldMkLst>
          <pc:docMk/>
          <pc:sldMk cId="1876225827" sldId="8341"/>
        </pc:sldMkLst>
      </pc:sldChg>
      <pc:sldChg chg="del modTransition addCm modCm">
        <pc:chgData name="Wayne Meyer" userId="505e5828-32a7-4b23-b483-86ab7e4f6d84" providerId="ADAL" clId="{8866DE27-9CE7-4DCC-8163-CCF9FE5B06C7}" dt="2019-10-04T20:54:18.331" v="349" actId="2696"/>
        <pc:sldMkLst>
          <pc:docMk/>
          <pc:sldMk cId="3501863596" sldId="10588"/>
        </pc:sldMkLst>
      </pc:sldChg>
      <pc:sldChg chg="del modTransition">
        <pc:chgData name="Wayne Meyer" userId="505e5828-32a7-4b23-b483-86ab7e4f6d84" providerId="ADAL" clId="{8866DE27-9CE7-4DCC-8163-CCF9FE5B06C7}" dt="2019-10-04T20:54:11.508" v="347" actId="2696"/>
        <pc:sldMkLst>
          <pc:docMk/>
          <pc:sldMk cId="2581819767" sldId="10589"/>
        </pc:sldMkLst>
      </pc:sldChg>
      <pc:sldChg chg="addSp modSp ord">
        <pc:chgData name="Wayne Meyer" userId="505e5828-32a7-4b23-b483-86ab7e4f6d84" providerId="ADAL" clId="{8866DE27-9CE7-4DCC-8163-CCF9FE5B06C7}" dt="2019-10-04T21:24:50.984" v="731"/>
        <pc:sldMkLst>
          <pc:docMk/>
          <pc:sldMk cId="3425009417" sldId="10613"/>
        </pc:sldMkLst>
        <pc:spChg chg="mod">
          <ac:chgData name="Wayne Meyer" userId="505e5828-32a7-4b23-b483-86ab7e4f6d84" providerId="ADAL" clId="{8866DE27-9CE7-4DCC-8163-CCF9FE5B06C7}" dt="2019-10-04T21:02:57.392" v="710" actId="14100"/>
          <ac:spMkLst>
            <pc:docMk/>
            <pc:sldMk cId="3425009417" sldId="10613"/>
            <ac:spMk id="3" creationId="{EB141CF0-D8F6-444E-82F8-33F3924558FA}"/>
          </ac:spMkLst>
        </pc:spChg>
        <pc:spChg chg="mod">
          <ac:chgData name="Wayne Meyer" userId="505e5828-32a7-4b23-b483-86ab7e4f6d84" providerId="ADAL" clId="{8866DE27-9CE7-4DCC-8163-CCF9FE5B06C7}" dt="2019-10-04T21:03:22.770" v="715" actId="1037"/>
          <ac:spMkLst>
            <pc:docMk/>
            <pc:sldMk cId="3425009417" sldId="10613"/>
            <ac:spMk id="6" creationId="{379C50FE-4B85-4005-B54E-3B1B9F4AF4CA}"/>
          </ac:spMkLst>
        </pc:spChg>
        <pc:spChg chg="add mod">
          <ac:chgData name="Wayne Meyer" userId="505e5828-32a7-4b23-b483-86ab7e4f6d84" providerId="ADAL" clId="{8866DE27-9CE7-4DCC-8163-CCF9FE5B06C7}" dt="2019-10-04T21:03:48.205" v="720" actId="14100"/>
          <ac:spMkLst>
            <pc:docMk/>
            <pc:sldMk cId="3425009417" sldId="10613"/>
            <ac:spMk id="7" creationId="{E023D9C5-0227-464B-8458-9EFDB3240693}"/>
          </ac:spMkLst>
        </pc:spChg>
        <pc:spChg chg="mod">
          <ac:chgData name="Wayne Meyer" userId="505e5828-32a7-4b23-b483-86ab7e4f6d84" providerId="ADAL" clId="{8866DE27-9CE7-4DCC-8163-CCF9FE5B06C7}" dt="2019-10-04T21:03:06.944" v="712" actId="404"/>
          <ac:spMkLst>
            <pc:docMk/>
            <pc:sldMk cId="3425009417" sldId="10613"/>
            <ac:spMk id="8" creationId="{D8D18157-A763-4D9A-8E9F-63D99DB665BF}"/>
          </ac:spMkLst>
        </pc:spChg>
        <pc:spChg chg="mod">
          <ac:chgData name="Wayne Meyer" userId="505e5828-32a7-4b23-b483-86ab7e4f6d84" providerId="ADAL" clId="{8866DE27-9CE7-4DCC-8163-CCF9FE5B06C7}" dt="2019-10-04T21:03:12.342" v="713" actId="1076"/>
          <ac:spMkLst>
            <pc:docMk/>
            <pc:sldMk cId="3425009417" sldId="10613"/>
            <ac:spMk id="9" creationId="{34A611D5-96C7-42A0-996A-6A1E12D9C3D5}"/>
          </ac:spMkLst>
        </pc:spChg>
      </pc:sldChg>
      <pc:sldChg chg="del modTransition">
        <pc:chgData name="Wayne Meyer" userId="505e5828-32a7-4b23-b483-86ab7e4f6d84" providerId="ADAL" clId="{8866DE27-9CE7-4DCC-8163-CCF9FE5B06C7}" dt="2019-10-04T20:54:56.953" v="352" actId="2696"/>
        <pc:sldMkLst>
          <pc:docMk/>
          <pc:sldMk cId="1611118458" sldId="10614"/>
        </pc:sldMkLst>
      </pc:sldChg>
      <pc:sldChg chg="del">
        <pc:chgData name="Wayne Meyer" userId="505e5828-32a7-4b23-b483-86ab7e4f6d84" providerId="ADAL" clId="{8866DE27-9CE7-4DCC-8163-CCF9FE5B06C7}" dt="2019-10-04T21:00:28.641" v="703" actId="2696"/>
        <pc:sldMkLst>
          <pc:docMk/>
          <pc:sldMk cId="2904777857" sldId="10615"/>
        </pc:sldMkLst>
      </pc:sldChg>
      <pc:sldChg chg="modSp addCm delCm modCm">
        <pc:chgData name="Wayne Meyer" userId="505e5828-32a7-4b23-b483-86ab7e4f6d84" providerId="ADAL" clId="{8866DE27-9CE7-4DCC-8163-CCF9FE5B06C7}" dt="2019-10-05T00:41:33.250" v="3348" actId="1592"/>
        <pc:sldMkLst>
          <pc:docMk/>
          <pc:sldMk cId="3736879705" sldId="10617"/>
        </pc:sldMkLst>
        <pc:spChg chg="mod">
          <ac:chgData name="Wayne Meyer" userId="505e5828-32a7-4b23-b483-86ab7e4f6d84" providerId="ADAL" clId="{8866DE27-9CE7-4DCC-8163-CCF9FE5B06C7}" dt="2019-10-04T21:25:45.096" v="758" actId="20577"/>
          <ac:spMkLst>
            <pc:docMk/>
            <pc:sldMk cId="3736879705" sldId="10617"/>
            <ac:spMk id="7" creationId="{5E66DA83-F94B-4F94-92C8-E167A85BC721}"/>
          </ac:spMkLst>
        </pc:spChg>
      </pc:sldChg>
      <pc:sldChg chg="addSp delSp modSp add del">
        <pc:chgData name="Wayne Meyer" userId="505e5828-32a7-4b23-b483-86ab7e4f6d84" providerId="ADAL" clId="{8866DE27-9CE7-4DCC-8163-CCF9FE5B06C7}" dt="2019-10-04T22:32:21.004" v="1972" actId="2696"/>
        <pc:sldMkLst>
          <pc:docMk/>
          <pc:sldMk cId="771083137" sldId="10618"/>
        </pc:sldMkLst>
        <pc:spChg chg="mod">
          <ac:chgData name="Wayne Meyer" userId="505e5828-32a7-4b23-b483-86ab7e4f6d84" providerId="ADAL" clId="{8866DE27-9CE7-4DCC-8163-CCF9FE5B06C7}" dt="2019-10-04T22:32:17.680" v="1971" actId="1076"/>
          <ac:spMkLst>
            <pc:docMk/>
            <pc:sldMk cId="771083137" sldId="10618"/>
            <ac:spMk id="2" creationId="{E406402A-FEC6-4AB4-BDE0-280B8E00B762}"/>
          </ac:spMkLst>
        </pc:spChg>
        <pc:spChg chg="add del mod">
          <ac:chgData name="Wayne Meyer" userId="505e5828-32a7-4b23-b483-86ab7e4f6d84" providerId="ADAL" clId="{8866DE27-9CE7-4DCC-8163-CCF9FE5B06C7}" dt="2019-10-04T22:32:11.980" v="1970" actId="478"/>
          <ac:spMkLst>
            <pc:docMk/>
            <pc:sldMk cId="771083137" sldId="10618"/>
            <ac:spMk id="3" creationId="{0E35F38D-7F27-451C-A044-B99E5B0E7B41}"/>
          </ac:spMkLst>
        </pc:spChg>
        <pc:spChg chg="add del mod">
          <ac:chgData name="Wayne Meyer" userId="505e5828-32a7-4b23-b483-86ab7e4f6d84" providerId="ADAL" clId="{8866DE27-9CE7-4DCC-8163-CCF9FE5B06C7}" dt="2019-10-04T22:32:11.980" v="1970" actId="478"/>
          <ac:spMkLst>
            <pc:docMk/>
            <pc:sldMk cId="771083137" sldId="10618"/>
            <ac:spMk id="4" creationId="{0D8F4D58-AB8F-4F71-8512-3AC152EE2BC7}"/>
          </ac:spMkLst>
        </pc:spChg>
        <pc:spChg chg="add del mod">
          <ac:chgData name="Wayne Meyer" userId="505e5828-32a7-4b23-b483-86ab7e4f6d84" providerId="ADAL" clId="{8866DE27-9CE7-4DCC-8163-CCF9FE5B06C7}" dt="2019-10-04T22:32:11.980" v="1970" actId="478"/>
          <ac:spMkLst>
            <pc:docMk/>
            <pc:sldMk cId="771083137" sldId="10618"/>
            <ac:spMk id="5" creationId="{83B56DB7-6524-46E5-865C-4325F4C0EA13}"/>
          </ac:spMkLst>
        </pc:spChg>
        <pc:spChg chg="add del mod">
          <ac:chgData name="Wayne Meyer" userId="505e5828-32a7-4b23-b483-86ab7e4f6d84" providerId="ADAL" clId="{8866DE27-9CE7-4DCC-8163-CCF9FE5B06C7}" dt="2019-10-04T22:32:11.980" v="1970" actId="478"/>
          <ac:spMkLst>
            <pc:docMk/>
            <pc:sldMk cId="771083137" sldId="10618"/>
            <ac:spMk id="6" creationId="{21F964D9-4E36-423B-BCE7-05F24F764A26}"/>
          </ac:spMkLst>
        </pc:spChg>
        <pc:spChg chg="add del mod">
          <ac:chgData name="Wayne Meyer" userId="505e5828-32a7-4b23-b483-86ab7e4f6d84" providerId="ADAL" clId="{8866DE27-9CE7-4DCC-8163-CCF9FE5B06C7}" dt="2019-10-04T22:32:11.980" v="1970" actId="478"/>
          <ac:spMkLst>
            <pc:docMk/>
            <pc:sldMk cId="771083137" sldId="10618"/>
            <ac:spMk id="7" creationId="{9CFC9525-34C1-4630-B37D-1E8CCEEFB9B1}"/>
          </ac:spMkLst>
        </pc:spChg>
      </pc:sldChg>
      <pc:sldChg chg="addSp delSp modSp add modTransition">
        <pc:chgData name="Wayne Meyer" userId="505e5828-32a7-4b23-b483-86ab7e4f6d84" providerId="ADAL" clId="{8866DE27-9CE7-4DCC-8163-CCF9FE5B06C7}" dt="2019-10-04T20:58:16.863" v="600" actId="20577"/>
        <pc:sldMkLst>
          <pc:docMk/>
          <pc:sldMk cId="3863458237" sldId="10619"/>
        </pc:sldMkLst>
        <pc:spChg chg="del">
          <ac:chgData name="Wayne Meyer" userId="505e5828-32a7-4b23-b483-86ab7e4f6d84" providerId="ADAL" clId="{8866DE27-9CE7-4DCC-8163-CCF9FE5B06C7}" dt="2019-10-04T20:58:14.380" v="585"/>
          <ac:spMkLst>
            <pc:docMk/>
            <pc:sldMk cId="3863458237" sldId="10619"/>
            <ac:spMk id="2" creationId="{E35D80FF-53D9-43E6-B71D-B38F2A3088B6}"/>
          </ac:spMkLst>
        </pc:spChg>
        <pc:spChg chg="add mod">
          <ac:chgData name="Wayne Meyer" userId="505e5828-32a7-4b23-b483-86ab7e4f6d84" providerId="ADAL" clId="{8866DE27-9CE7-4DCC-8163-CCF9FE5B06C7}" dt="2019-10-04T20:58:16.863" v="600" actId="20577"/>
          <ac:spMkLst>
            <pc:docMk/>
            <pc:sldMk cId="3863458237" sldId="10619"/>
            <ac:spMk id="3" creationId="{3BDE551B-DD0B-4375-8F72-D9BCAE2DE124}"/>
          </ac:spMkLst>
        </pc:spChg>
        <pc:spChg chg="add mod">
          <ac:chgData name="Wayne Meyer" userId="505e5828-32a7-4b23-b483-86ab7e4f6d84" providerId="ADAL" clId="{8866DE27-9CE7-4DCC-8163-CCF9FE5B06C7}" dt="2019-10-04T20:58:14.380" v="585"/>
          <ac:spMkLst>
            <pc:docMk/>
            <pc:sldMk cId="3863458237" sldId="10619"/>
            <ac:spMk id="4" creationId="{17597699-EB45-4F17-A7BB-9B7F494C83F9}"/>
          </ac:spMkLst>
        </pc:spChg>
      </pc:sldChg>
      <pc:sldChg chg="modSp add">
        <pc:chgData name="Wayne Meyer" userId="505e5828-32a7-4b23-b483-86ab7e4f6d84" providerId="ADAL" clId="{8866DE27-9CE7-4DCC-8163-CCF9FE5B06C7}" dt="2019-10-04T20:58:38.405" v="618" actId="20577"/>
        <pc:sldMkLst>
          <pc:docMk/>
          <pc:sldMk cId="2726492268" sldId="10620"/>
        </pc:sldMkLst>
        <pc:spChg chg="mod">
          <ac:chgData name="Wayne Meyer" userId="505e5828-32a7-4b23-b483-86ab7e4f6d84" providerId="ADAL" clId="{8866DE27-9CE7-4DCC-8163-CCF9FE5B06C7}" dt="2019-10-04T20:58:38.405" v="618" actId="20577"/>
          <ac:spMkLst>
            <pc:docMk/>
            <pc:sldMk cId="2726492268" sldId="10620"/>
            <ac:spMk id="3" creationId="{3BDE551B-DD0B-4375-8F72-D9BCAE2DE124}"/>
          </ac:spMkLst>
        </pc:spChg>
      </pc:sldChg>
      <pc:sldChg chg="modSp add">
        <pc:chgData name="Wayne Meyer" userId="505e5828-32a7-4b23-b483-86ab7e4f6d84" providerId="ADAL" clId="{8866DE27-9CE7-4DCC-8163-CCF9FE5B06C7}" dt="2019-10-04T20:58:47.942" v="640" actId="20577"/>
        <pc:sldMkLst>
          <pc:docMk/>
          <pc:sldMk cId="26718591" sldId="10621"/>
        </pc:sldMkLst>
        <pc:spChg chg="mod">
          <ac:chgData name="Wayne Meyer" userId="505e5828-32a7-4b23-b483-86ab7e4f6d84" providerId="ADAL" clId="{8866DE27-9CE7-4DCC-8163-CCF9FE5B06C7}" dt="2019-10-04T20:58:47.942" v="640" actId="20577"/>
          <ac:spMkLst>
            <pc:docMk/>
            <pc:sldMk cId="26718591" sldId="10621"/>
            <ac:spMk id="3" creationId="{3BDE551B-DD0B-4375-8F72-D9BCAE2DE124}"/>
          </ac:spMkLst>
        </pc:spChg>
      </pc:sldChg>
      <pc:sldChg chg="modSp add">
        <pc:chgData name="Wayne Meyer" userId="505e5828-32a7-4b23-b483-86ab7e4f6d84" providerId="ADAL" clId="{8866DE27-9CE7-4DCC-8163-CCF9FE5B06C7}" dt="2019-10-04T20:58:57.854" v="661" actId="20577"/>
        <pc:sldMkLst>
          <pc:docMk/>
          <pc:sldMk cId="3862240260" sldId="10622"/>
        </pc:sldMkLst>
        <pc:spChg chg="mod">
          <ac:chgData name="Wayne Meyer" userId="505e5828-32a7-4b23-b483-86ab7e4f6d84" providerId="ADAL" clId="{8866DE27-9CE7-4DCC-8163-CCF9FE5B06C7}" dt="2019-10-04T20:58:57.854" v="661" actId="20577"/>
          <ac:spMkLst>
            <pc:docMk/>
            <pc:sldMk cId="3862240260" sldId="10622"/>
            <ac:spMk id="3" creationId="{3BDE551B-DD0B-4375-8F72-D9BCAE2DE124}"/>
          </ac:spMkLst>
        </pc:spChg>
      </pc:sldChg>
      <pc:sldChg chg="modSp add">
        <pc:chgData name="Wayne Meyer" userId="505e5828-32a7-4b23-b483-86ab7e4f6d84" providerId="ADAL" clId="{8866DE27-9CE7-4DCC-8163-CCF9FE5B06C7}" dt="2019-10-04T20:59:08.700" v="685" actId="20577"/>
        <pc:sldMkLst>
          <pc:docMk/>
          <pc:sldMk cId="2970225740" sldId="10623"/>
        </pc:sldMkLst>
        <pc:spChg chg="mod">
          <ac:chgData name="Wayne Meyer" userId="505e5828-32a7-4b23-b483-86ab7e4f6d84" providerId="ADAL" clId="{8866DE27-9CE7-4DCC-8163-CCF9FE5B06C7}" dt="2019-10-04T20:59:08.700" v="685" actId="20577"/>
          <ac:spMkLst>
            <pc:docMk/>
            <pc:sldMk cId="2970225740" sldId="10623"/>
            <ac:spMk id="2" creationId="{537C71EE-2CD3-4687-B1E0-59684937458F}"/>
          </ac:spMkLst>
        </pc:spChg>
      </pc:sldChg>
      <pc:sldChg chg="modSp add">
        <pc:chgData name="Wayne Meyer" userId="505e5828-32a7-4b23-b483-86ab7e4f6d84" providerId="ADAL" clId="{8866DE27-9CE7-4DCC-8163-CCF9FE5B06C7}" dt="2019-10-04T20:59:41.532" v="701" actId="20577"/>
        <pc:sldMkLst>
          <pc:docMk/>
          <pc:sldMk cId="2000497944" sldId="10624"/>
        </pc:sldMkLst>
        <pc:spChg chg="mod">
          <ac:chgData name="Wayne Meyer" userId="505e5828-32a7-4b23-b483-86ab7e4f6d84" providerId="ADAL" clId="{8866DE27-9CE7-4DCC-8163-CCF9FE5B06C7}" dt="2019-10-04T20:59:41.532" v="701" actId="20577"/>
          <ac:spMkLst>
            <pc:docMk/>
            <pc:sldMk cId="2000497944" sldId="10624"/>
            <ac:spMk id="2" creationId="{B2344DAC-5A48-4EAE-BB76-63BF3DA3613D}"/>
          </ac:spMkLst>
        </pc:spChg>
      </pc:sldChg>
      <pc:sldChg chg="addSp delSp modSp add modTransition">
        <pc:chgData name="Wayne Meyer" userId="505e5828-32a7-4b23-b483-86ab7e4f6d84" providerId="ADAL" clId="{8866DE27-9CE7-4DCC-8163-CCF9FE5B06C7}" dt="2019-10-04T21:25:37.857" v="757" actId="5793"/>
        <pc:sldMkLst>
          <pc:docMk/>
          <pc:sldMk cId="3241787720" sldId="10625"/>
        </pc:sldMkLst>
        <pc:spChg chg="del">
          <ac:chgData name="Wayne Meyer" userId="505e5828-32a7-4b23-b483-86ab7e4f6d84" providerId="ADAL" clId="{8866DE27-9CE7-4DCC-8163-CCF9FE5B06C7}" dt="2019-10-04T21:25:32.006" v="734"/>
          <ac:spMkLst>
            <pc:docMk/>
            <pc:sldMk cId="3241787720" sldId="10625"/>
            <ac:spMk id="2" creationId="{D9F22912-F217-4E74-A3D9-390780F72847}"/>
          </ac:spMkLst>
        </pc:spChg>
        <pc:spChg chg="add mod">
          <ac:chgData name="Wayne Meyer" userId="505e5828-32a7-4b23-b483-86ab7e4f6d84" providerId="ADAL" clId="{8866DE27-9CE7-4DCC-8163-CCF9FE5B06C7}" dt="2019-10-04T21:25:37.857" v="757" actId="5793"/>
          <ac:spMkLst>
            <pc:docMk/>
            <pc:sldMk cId="3241787720" sldId="10625"/>
            <ac:spMk id="3" creationId="{4C1D9AB4-7837-499D-A5D5-5071DE51EA1C}"/>
          </ac:spMkLst>
        </pc:spChg>
        <pc:spChg chg="add mod">
          <ac:chgData name="Wayne Meyer" userId="505e5828-32a7-4b23-b483-86ab7e4f6d84" providerId="ADAL" clId="{8866DE27-9CE7-4DCC-8163-CCF9FE5B06C7}" dt="2019-10-04T21:25:32.006" v="734"/>
          <ac:spMkLst>
            <pc:docMk/>
            <pc:sldMk cId="3241787720" sldId="10625"/>
            <ac:spMk id="4" creationId="{2FAD1527-0FF4-4630-A1BC-4568EE3448A5}"/>
          </ac:spMkLst>
        </pc:spChg>
      </pc:sldChg>
      <pc:sldChg chg="addSp modSp">
        <pc:chgData name="Wayne Meyer" userId="505e5828-32a7-4b23-b483-86ab7e4f6d84" providerId="ADAL" clId="{8866DE27-9CE7-4DCC-8163-CCF9FE5B06C7}" dt="2019-10-04T22:16:47.390" v="823" actId="14100"/>
        <pc:sldMkLst>
          <pc:docMk/>
          <pc:sldMk cId="4141682875" sldId="10626"/>
        </pc:sldMkLst>
        <pc:spChg chg="mod">
          <ac:chgData name="Wayne Meyer" userId="505e5828-32a7-4b23-b483-86ab7e4f6d84" providerId="ADAL" clId="{8866DE27-9CE7-4DCC-8163-CCF9FE5B06C7}" dt="2019-10-04T22:16:47.390" v="823" actId="14100"/>
          <ac:spMkLst>
            <pc:docMk/>
            <pc:sldMk cId="4141682875" sldId="10626"/>
            <ac:spMk id="7" creationId="{6E8D63CA-FD4E-41DD-878A-A3F72305175C}"/>
          </ac:spMkLst>
        </pc:spChg>
        <pc:spChg chg="add mod">
          <ac:chgData name="Wayne Meyer" userId="505e5828-32a7-4b23-b483-86ab7e4f6d84" providerId="ADAL" clId="{8866DE27-9CE7-4DCC-8163-CCF9FE5B06C7}" dt="2019-10-04T21:58:19.313" v="799" actId="1076"/>
          <ac:spMkLst>
            <pc:docMk/>
            <pc:sldMk cId="4141682875" sldId="10626"/>
            <ac:spMk id="9" creationId="{723C10D2-F3BD-4514-A602-50FB2F58BB07}"/>
          </ac:spMkLst>
        </pc:spChg>
      </pc:sldChg>
      <pc:sldChg chg="addSp delSp modSp add modTransition">
        <pc:chgData name="Wayne Meyer" userId="505e5828-32a7-4b23-b483-86ab7e4f6d84" providerId="ADAL" clId="{8866DE27-9CE7-4DCC-8163-CCF9FE5B06C7}" dt="2019-10-04T22:20:39.971" v="1292" actId="20577"/>
        <pc:sldMkLst>
          <pc:docMk/>
          <pc:sldMk cId="2817703355" sldId="10627"/>
        </pc:sldMkLst>
        <pc:spChg chg="del">
          <ac:chgData name="Wayne Meyer" userId="505e5828-32a7-4b23-b483-86ab7e4f6d84" providerId="ADAL" clId="{8866DE27-9CE7-4DCC-8163-CCF9FE5B06C7}" dt="2019-10-04T22:16:56.138" v="825"/>
          <ac:spMkLst>
            <pc:docMk/>
            <pc:sldMk cId="2817703355" sldId="10627"/>
            <ac:spMk id="2" creationId="{779B54F9-8100-4F68-B7F6-DF1021FF0C93}"/>
          </ac:spMkLst>
        </pc:spChg>
        <pc:spChg chg="del">
          <ac:chgData name="Wayne Meyer" userId="505e5828-32a7-4b23-b483-86ab7e4f6d84" providerId="ADAL" clId="{8866DE27-9CE7-4DCC-8163-CCF9FE5B06C7}" dt="2019-10-04T22:16:56.138" v="825"/>
          <ac:spMkLst>
            <pc:docMk/>
            <pc:sldMk cId="2817703355" sldId="10627"/>
            <ac:spMk id="3" creationId="{813C1CCC-9E6F-4E5B-9196-1BB4D6201D6E}"/>
          </ac:spMkLst>
        </pc:spChg>
        <pc:spChg chg="add mod">
          <ac:chgData name="Wayne Meyer" userId="505e5828-32a7-4b23-b483-86ab7e4f6d84" providerId="ADAL" clId="{8866DE27-9CE7-4DCC-8163-CCF9FE5B06C7}" dt="2019-10-04T22:17:14.506" v="877" actId="20577"/>
          <ac:spMkLst>
            <pc:docMk/>
            <pc:sldMk cId="2817703355" sldId="10627"/>
            <ac:spMk id="4" creationId="{4D0677F3-3B2A-4B0E-9198-119F7BD55407}"/>
          </ac:spMkLst>
        </pc:spChg>
        <pc:spChg chg="add mod">
          <ac:chgData name="Wayne Meyer" userId="505e5828-32a7-4b23-b483-86ab7e4f6d84" providerId="ADAL" clId="{8866DE27-9CE7-4DCC-8163-CCF9FE5B06C7}" dt="2019-10-04T22:20:39.971" v="1292" actId="20577"/>
          <ac:spMkLst>
            <pc:docMk/>
            <pc:sldMk cId="2817703355" sldId="10627"/>
            <ac:spMk id="5" creationId="{383D1395-7AE7-4D60-AF07-EFA8CCF57453}"/>
          </ac:spMkLst>
        </pc:spChg>
      </pc:sldChg>
      <pc:sldChg chg="modSp add">
        <pc:chgData name="Wayne Meyer" userId="505e5828-32a7-4b23-b483-86ab7e4f6d84" providerId="ADAL" clId="{8866DE27-9CE7-4DCC-8163-CCF9FE5B06C7}" dt="2019-10-04T22:28:12.838" v="1837" actId="20577"/>
        <pc:sldMkLst>
          <pc:docMk/>
          <pc:sldMk cId="1797109639" sldId="10628"/>
        </pc:sldMkLst>
        <pc:spChg chg="mod">
          <ac:chgData name="Wayne Meyer" userId="505e5828-32a7-4b23-b483-86ab7e4f6d84" providerId="ADAL" clId="{8866DE27-9CE7-4DCC-8163-CCF9FE5B06C7}" dt="2019-10-04T22:21:06.732" v="1312" actId="20577"/>
          <ac:spMkLst>
            <pc:docMk/>
            <pc:sldMk cId="1797109639" sldId="10628"/>
            <ac:spMk id="4" creationId="{4D0677F3-3B2A-4B0E-9198-119F7BD55407}"/>
          </ac:spMkLst>
        </pc:spChg>
        <pc:spChg chg="mod">
          <ac:chgData name="Wayne Meyer" userId="505e5828-32a7-4b23-b483-86ab7e4f6d84" providerId="ADAL" clId="{8866DE27-9CE7-4DCC-8163-CCF9FE5B06C7}" dt="2019-10-04T22:28:12.838" v="1837" actId="20577"/>
          <ac:spMkLst>
            <pc:docMk/>
            <pc:sldMk cId="1797109639" sldId="10628"/>
            <ac:spMk id="5" creationId="{383D1395-7AE7-4D60-AF07-EFA8CCF57453}"/>
          </ac:spMkLst>
        </pc:spChg>
      </pc:sldChg>
      <pc:sldChg chg="modSp add">
        <pc:chgData name="Wayne Meyer" userId="505e5828-32a7-4b23-b483-86ab7e4f6d84" providerId="ADAL" clId="{8866DE27-9CE7-4DCC-8163-CCF9FE5B06C7}" dt="2019-10-05T00:28:43.024" v="2402" actId="20577"/>
        <pc:sldMkLst>
          <pc:docMk/>
          <pc:sldMk cId="1446814227" sldId="10629"/>
        </pc:sldMkLst>
        <pc:spChg chg="mod">
          <ac:chgData name="Wayne Meyer" userId="505e5828-32a7-4b23-b483-86ab7e4f6d84" providerId="ADAL" clId="{8866DE27-9CE7-4DCC-8163-CCF9FE5B06C7}" dt="2019-10-04T22:28:49.790" v="1848" actId="20577"/>
          <ac:spMkLst>
            <pc:docMk/>
            <pc:sldMk cId="1446814227" sldId="10629"/>
            <ac:spMk id="4" creationId="{4D0677F3-3B2A-4B0E-9198-119F7BD55407}"/>
          </ac:spMkLst>
        </pc:spChg>
        <pc:spChg chg="mod">
          <ac:chgData name="Wayne Meyer" userId="505e5828-32a7-4b23-b483-86ab7e4f6d84" providerId="ADAL" clId="{8866DE27-9CE7-4DCC-8163-CCF9FE5B06C7}" dt="2019-10-05T00:28:43.024" v="2402" actId="20577"/>
          <ac:spMkLst>
            <pc:docMk/>
            <pc:sldMk cId="1446814227" sldId="10629"/>
            <ac:spMk id="5" creationId="{383D1395-7AE7-4D60-AF07-EFA8CCF57453}"/>
          </ac:spMkLst>
        </pc:spChg>
      </pc:sldChg>
      <pc:sldChg chg="modSp add">
        <pc:chgData name="Wayne Meyer" userId="505e5828-32a7-4b23-b483-86ab7e4f6d84" providerId="ADAL" clId="{8866DE27-9CE7-4DCC-8163-CCF9FE5B06C7}" dt="2019-10-05T00:34:13.459" v="3021" actId="20577"/>
        <pc:sldMkLst>
          <pc:docMk/>
          <pc:sldMk cId="3552921200" sldId="10630"/>
        </pc:sldMkLst>
        <pc:spChg chg="mod">
          <ac:chgData name="Wayne Meyer" userId="505e5828-32a7-4b23-b483-86ab7e4f6d84" providerId="ADAL" clId="{8866DE27-9CE7-4DCC-8163-CCF9FE5B06C7}" dt="2019-10-04T22:29:18.730" v="1876" actId="14100"/>
          <ac:spMkLst>
            <pc:docMk/>
            <pc:sldMk cId="3552921200" sldId="10630"/>
            <ac:spMk id="4" creationId="{4D0677F3-3B2A-4B0E-9198-119F7BD55407}"/>
          </ac:spMkLst>
        </pc:spChg>
        <pc:spChg chg="mod">
          <ac:chgData name="Wayne Meyer" userId="505e5828-32a7-4b23-b483-86ab7e4f6d84" providerId="ADAL" clId="{8866DE27-9CE7-4DCC-8163-CCF9FE5B06C7}" dt="2019-10-05T00:34:13.459" v="3021" actId="20577"/>
          <ac:spMkLst>
            <pc:docMk/>
            <pc:sldMk cId="3552921200" sldId="10630"/>
            <ac:spMk id="5" creationId="{383D1395-7AE7-4D60-AF07-EFA8CCF57453}"/>
          </ac:spMkLst>
        </pc:spChg>
      </pc:sldChg>
      <pc:sldChg chg="modSp add">
        <pc:chgData name="Wayne Meyer" userId="505e5828-32a7-4b23-b483-86ab7e4f6d84" providerId="ADAL" clId="{8866DE27-9CE7-4DCC-8163-CCF9FE5B06C7}" dt="2019-10-05T00:40:55.477" v="3347" actId="20577"/>
        <pc:sldMkLst>
          <pc:docMk/>
          <pc:sldMk cId="2362624661" sldId="10631"/>
        </pc:sldMkLst>
        <pc:spChg chg="mod">
          <ac:chgData name="Wayne Meyer" userId="505e5828-32a7-4b23-b483-86ab7e4f6d84" providerId="ADAL" clId="{8866DE27-9CE7-4DCC-8163-CCF9FE5B06C7}" dt="2019-10-04T22:31:00.150" v="1910" actId="404"/>
          <ac:spMkLst>
            <pc:docMk/>
            <pc:sldMk cId="2362624661" sldId="10631"/>
            <ac:spMk id="4" creationId="{4D0677F3-3B2A-4B0E-9198-119F7BD55407}"/>
          </ac:spMkLst>
        </pc:spChg>
        <pc:spChg chg="mod">
          <ac:chgData name="Wayne Meyer" userId="505e5828-32a7-4b23-b483-86ab7e4f6d84" providerId="ADAL" clId="{8866DE27-9CE7-4DCC-8163-CCF9FE5B06C7}" dt="2019-10-05T00:40:55.477" v="3347" actId="20577"/>
          <ac:spMkLst>
            <pc:docMk/>
            <pc:sldMk cId="2362624661" sldId="10631"/>
            <ac:spMk id="5" creationId="{383D1395-7AE7-4D60-AF07-EFA8CCF57453}"/>
          </ac:spMkLst>
        </pc:spChg>
      </pc:sldChg>
      <pc:sldChg chg="add">
        <pc:chgData name="Wayne Meyer" userId="505e5828-32a7-4b23-b483-86ab7e4f6d84" providerId="ADAL" clId="{8866DE27-9CE7-4DCC-8163-CCF9FE5B06C7}" dt="2019-10-04T22:31:44.372" v="1911"/>
        <pc:sldMkLst>
          <pc:docMk/>
          <pc:sldMk cId="140325761" sldId="10632"/>
        </pc:sldMkLst>
      </pc:sldChg>
      <pc:sldChg chg="modSp add">
        <pc:chgData name="Wayne Meyer" userId="505e5828-32a7-4b23-b483-86ab7e4f6d84" providerId="ADAL" clId="{8866DE27-9CE7-4DCC-8163-CCF9FE5B06C7}" dt="2019-10-04T22:32:55.891" v="2063" actId="20577"/>
        <pc:sldMkLst>
          <pc:docMk/>
          <pc:sldMk cId="140778513" sldId="10633"/>
        </pc:sldMkLst>
        <pc:spChg chg="mod">
          <ac:chgData name="Wayne Meyer" userId="505e5828-32a7-4b23-b483-86ab7e4f6d84" providerId="ADAL" clId="{8866DE27-9CE7-4DCC-8163-CCF9FE5B06C7}" dt="2019-10-04T22:32:44.129" v="2030" actId="20577"/>
          <ac:spMkLst>
            <pc:docMk/>
            <pc:sldMk cId="140778513" sldId="10633"/>
            <ac:spMk id="4" creationId="{4D0677F3-3B2A-4B0E-9198-119F7BD55407}"/>
          </ac:spMkLst>
        </pc:spChg>
        <pc:spChg chg="mod">
          <ac:chgData name="Wayne Meyer" userId="505e5828-32a7-4b23-b483-86ab7e4f6d84" providerId="ADAL" clId="{8866DE27-9CE7-4DCC-8163-CCF9FE5B06C7}" dt="2019-10-04T22:32:55.891" v="2063" actId="20577"/>
          <ac:spMkLst>
            <pc:docMk/>
            <pc:sldMk cId="140778513" sldId="10633"/>
            <ac:spMk id="5" creationId="{383D1395-7AE7-4D60-AF07-EFA8CCF57453}"/>
          </ac:spMkLst>
        </pc:spChg>
      </pc:sldChg>
      <pc:sldChg chg="modSp add modTransition">
        <pc:chgData name="Wayne Meyer" userId="505e5828-32a7-4b23-b483-86ab7e4f6d84" providerId="ADAL" clId="{8866DE27-9CE7-4DCC-8163-CCF9FE5B06C7}" dt="2019-10-05T00:44:46.115" v="3378"/>
        <pc:sldMkLst>
          <pc:docMk/>
          <pc:sldMk cId="3871339182" sldId="10634"/>
        </pc:sldMkLst>
        <pc:spChg chg="mod">
          <ac:chgData name="Wayne Meyer" userId="505e5828-32a7-4b23-b483-86ab7e4f6d84" providerId="ADAL" clId="{8866DE27-9CE7-4DCC-8163-CCF9FE5B06C7}" dt="2019-10-05T00:44:17.695" v="3377" actId="20577"/>
          <ac:spMkLst>
            <pc:docMk/>
            <pc:sldMk cId="3871339182" sldId="10634"/>
            <ac:spMk id="2" creationId="{AAEABF26-BF0F-4087-93B3-77C6322C8629}"/>
          </ac:spMkLst>
        </pc:spChg>
      </pc:sldChg>
      <pc:sldMasterChg chg="modSldLayout">
        <pc:chgData name="Wayne Meyer" userId="505e5828-32a7-4b23-b483-86ab7e4f6d84" providerId="ADAL" clId="{8866DE27-9CE7-4DCC-8163-CCF9FE5B06C7}" dt="2019-10-04T19:56:30.966" v="320"/>
        <pc:sldMasterMkLst>
          <pc:docMk/>
          <pc:sldMasterMk cId="3049251835" sldId="2147483760"/>
        </pc:sldMasterMkLst>
        <pc:sldLayoutChg chg="modSp">
          <pc:chgData name="Wayne Meyer" userId="505e5828-32a7-4b23-b483-86ab7e4f6d84" providerId="ADAL" clId="{8866DE27-9CE7-4DCC-8163-CCF9FE5B06C7}" dt="2019-10-04T19:56:30.966" v="320"/>
          <pc:sldLayoutMkLst>
            <pc:docMk/>
            <pc:sldMasterMk cId="3049251835" sldId="2147483760"/>
            <pc:sldLayoutMk cId="4188919569" sldId="2147483762"/>
          </pc:sldLayoutMkLst>
          <pc:graphicFrameChg chg="mod">
            <ac:chgData name="Wayne Meyer" userId="505e5828-32a7-4b23-b483-86ab7e4f6d84" providerId="ADAL" clId="{8866DE27-9CE7-4DCC-8163-CCF9FE5B06C7}" dt="2019-10-04T19:56:30.966" v="320"/>
            <ac:graphicFrameMkLst>
              <pc:docMk/>
              <pc:sldMasterMk cId="3049251835" sldId="2147483760"/>
              <pc:sldLayoutMk cId="4188919569" sldId="2147483762"/>
              <ac:graphicFrameMk id="2" creationId="{00000000-0000-0000-0000-000000000000}"/>
            </ac:graphicFrameMkLst>
          </pc:graphicFrameChg>
        </pc:sldLayoutChg>
      </pc:sldMasterChg>
    </pc:docChg>
  </pc:docChgLst>
  <pc:docChgLst>
    <pc:chgData name="Kristen Baker (Red Door Collaborative LLC)" userId="S::v-krbake@microsoft.com::ae0ac70e-0884-4dbf-aa82-b2610f6b5a47" providerId="AD" clId="Web-{8E7F59B3-3E9E-F5D0-0A55-36D50237F853}"/>
    <pc:docChg chg="modSld">
      <pc:chgData name="Kristen Baker (Red Door Collaborative LLC)" userId="S::v-krbake@microsoft.com::ae0ac70e-0884-4dbf-aa82-b2610f6b5a47" providerId="AD" clId="Web-{8E7F59B3-3E9E-F5D0-0A55-36D50237F853}" dt="2019-09-27T00:32:58.514" v="20" actId="20577"/>
      <pc:docMkLst>
        <pc:docMk/>
      </pc:docMkLst>
      <pc:sldChg chg="delSp modSp">
        <pc:chgData name="Kristen Baker (Red Door Collaborative LLC)" userId="S::v-krbake@microsoft.com::ae0ac70e-0884-4dbf-aa82-b2610f6b5a47" providerId="AD" clId="Web-{8E7F59B3-3E9E-F5D0-0A55-36D50237F853}" dt="2019-09-27T00:32:58.498" v="19" actId="20577"/>
        <pc:sldMkLst>
          <pc:docMk/>
          <pc:sldMk cId="3656061389" sldId="1840"/>
        </pc:sldMkLst>
        <pc:spChg chg="del">
          <ac:chgData name="Kristen Baker (Red Door Collaborative LLC)" userId="S::v-krbake@microsoft.com::ae0ac70e-0884-4dbf-aa82-b2610f6b5a47" providerId="AD" clId="Web-{8E7F59B3-3E9E-F5D0-0A55-36D50237F853}" dt="2019-09-27T00:32:50.952" v="0"/>
          <ac:spMkLst>
            <pc:docMk/>
            <pc:sldMk cId="3656061389" sldId="1840"/>
            <ac:spMk id="34" creationId="{543195AD-3D6D-4ACA-8E47-83669EC81E23}"/>
          </ac:spMkLst>
        </pc:spChg>
        <pc:spChg chg="mod">
          <ac:chgData name="Kristen Baker (Red Door Collaborative LLC)" userId="S::v-krbake@microsoft.com::ae0ac70e-0884-4dbf-aa82-b2610f6b5a47" providerId="AD" clId="Web-{8E7F59B3-3E9E-F5D0-0A55-36D50237F853}" dt="2019-09-27T00:32:58.498" v="19" actId="20577"/>
          <ac:spMkLst>
            <pc:docMk/>
            <pc:sldMk cId="3656061389" sldId="1840"/>
            <ac:spMk id="84" creationId="{B852A818-B8C0-4672-9162-524D04E0C4D5}"/>
          </ac:spMkLst>
        </pc:spChg>
      </pc:sldChg>
    </pc:docChg>
  </pc:docChgLst>
  <pc:docChgLst>
    <pc:chgData name="Kristen Baker (Red Door Collaborative LLC)" userId="ae0ac70e-0884-4dbf-aa82-b2610f6b5a47" providerId="ADAL" clId="{17DFD33F-3FD9-4652-B603-78F956CBD2CD}"/>
    <pc:docChg chg="undo custSel modSld modMainMaster">
      <pc:chgData name="Kristen Baker (Red Door Collaborative LLC)" userId="ae0ac70e-0884-4dbf-aa82-b2610f6b5a47" providerId="ADAL" clId="{17DFD33F-3FD9-4652-B603-78F956CBD2CD}" dt="2019-09-26T00:05:30.326" v="191" actId="5793"/>
      <pc:docMkLst>
        <pc:docMk/>
      </pc:docMkLst>
      <pc:sldChg chg="modSp">
        <pc:chgData name="Kristen Baker (Red Door Collaborative LLC)" userId="ae0ac70e-0884-4dbf-aa82-b2610f6b5a47" providerId="ADAL" clId="{17DFD33F-3FD9-4652-B603-78F956CBD2CD}" dt="2019-09-26T00:05:30.326" v="191" actId="5793"/>
        <pc:sldMkLst>
          <pc:docMk/>
          <pc:sldMk cId="1820734558" sldId="419"/>
        </pc:sldMkLst>
        <pc:spChg chg="mod">
          <ac:chgData name="Kristen Baker (Red Door Collaborative LLC)" userId="ae0ac70e-0884-4dbf-aa82-b2610f6b5a47" providerId="ADAL" clId="{17DFD33F-3FD9-4652-B603-78F956CBD2CD}" dt="2019-09-23T21:48:46.762" v="7" actId="1076"/>
          <ac:spMkLst>
            <pc:docMk/>
            <pc:sldMk cId="1820734558" sldId="419"/>
            <ac:spMk id="24" creationId="{31EE647F-A6CF-E748-9646-400D63D0F064}"/>
          </ac:spMkLst>
        </pc:spChg>
        <pc:spChg chg="mod">
          <ac:chgData name="Kristen Baker (Red Door Collaborative LLC)" userId="ae0ac70e-0884-4dbf-aa82-b2610f6b5a47" providerId="ADAL" clId="{17DFD33F-3FD9-4652-B603-78F956CBD2CD}" dt="2019-09-23T21:49:02.844" v="9" actId="6549"/>
          <ac:spMkLst>
            <pc:docMk/>
            <pc:sldMk cId="1820734558" sldId="419"/>
            <ac:spMk id="27" creationId="{A479E405-BDC9-2042-B71A-F6838280A9D4}"/>
          </ac:spMkLst>
        </pc:spChg>
        <pc:spChg chg="mod">
          <ac:chgData name="Kristen Baker (Red Door Collaborative LLC)" userId="ae0ac70e-0884-4dbf-aa82-b2610f6b5a47" providerId="ADAL" clId="{17DFD33F-3FD9-4652-B603-78F956CBD2CD}" dt="2019-09-26T00:05:30.326" v="191" actId="5793"/>
          <ac:spMkLst>
            <pc:docMk/>
            <pc:sldMk cId="1820734558" sldId="419"/>
            <ac:spMk id="29" creationId="{00000000-0000-0000-0000-000000000000}"/>
          </ac:spMkLst>
        </pc:spChg>
        <pc:spChg chg="mod">
          <ac:chgData name="Kristen Baker (Red Door Collaborative LLC)" userId="ae0ac70e-0884-4dbf-aa82-b2610f6b5a47" providerId="ADAL" clId="{17DFD33F-3FD9-4652-B603-78F956CBD2CD}" dt="2019-09-23T22:14:12.274" v="59" actId="13926"/>
          <ac:spMkLst>
            <pc:docMk/>
            <pc:sldMk cId="1820734558" sldId="419"/>
            <ac:spMk id="17428" creationId="{00000000-0000-0000-0000-000000000000}"/>
          </ac:spMkLst>
        </pc:spChg>
      </pc:sldChg>
      <pc:sldChg chg="modSp">
        <pc:chgData name="Kristen Baker (Red Door Collaborative LLC)" userId="ae0ac70e-0884-4dbf-aa82-b2610f6b5a47" providerId="ADAL" clId="{17DFD33F-3FD9-4652-B603-78F956CBD2CD}" dt="2019-09-23T22:15:12.869" v="83" actId="20577"/>
        <pc:sldMkLst>
          <pc:docMk/>
          <pc:sldMk cId="3425009417" sldId="10613"/>
        </pc:sldMkLst>
        <pc:spChg chg="mod">
          <ac:chgData name="Kristen Baker (Red Door Collaborative LLC)" userId="ae0ac70e-0884-4dbf-aa82-b2610f6b5a47" providerId="ADAL" clId="{17DFD33F-3FD9-4652-B603-78F956CBD2CD}" dt="2019-09-23T22:15:12.869" v="83" actId="20577"/>
          <ac:spMkLst>
            <pc:docMk/>
            <pc:sldMk cId="3425009417" sldId="10613"/>
            <ac:spMk id="3" creationId="{EB141CF0-D8F6-444E-82F8-33F3924558FA}"/>
          </ac:spMkLst>
        </pc:spChg>
      </pc:sldChg>
      <pc:sldMasterChg chg="modSldLayout">
        <pc:chgData name="Kristen Baker (Red Door Collaborative LLC)" userId="ae0ac70e-0884-4dbf-aa82-b2610f6b5a47" providerId="ADAL" clId="{17DFD33F-3FD9-4652-B603-78F956CBD2CD}" dt="2019-09-25T23:54:06.446" v="84"/>
        <pc:sldMasterMkLst>
          <pc:docMk/>
          <pc:sldMasterMk cId="3049251835" sldId="2147483760"/>
        </pc:sldMasterMkLst>
        <pc:sldLayoutChg chg="modSp">
          <pc:chgData name="Kristen Baker (Red Door Collaborative LLC)" userId="ae0ac70e-0884-4dbf-aa82-b2610f6b5a47" providerId="ADAL" clId="{17DFD33F-3FD9-4652-B603-78F956CBD2CD}" dt="2019-09-25T23:54:06.446" v="84"/>
          <pc:sldLayoutMkLst>
            <pc:docMk/>
            <pc:sldMasterMk cId="3049251835" sldId="2147483760"/>
            <pc:sldLayoutMk cId="4188919569" sldId="2147483762"/>
          </pc:sldLayoutMkLst>
          <pc:graphicFrameChg chg="mod">
            <ac:chgData name="Kristen Baker (Red Door Collaborative LLC)" userId="ae0ac70e-0884-4dbf-aa82-b2610f6b5a47" providerId="ADAL" clId="{17DFD33F-3FD9-4652-B603-78F956CBD2CD}" dt="2019-09-25T23:54:06.446" v="84"/>
            <ac:graphicFrameMkLst>
              <pc:docMk/>
              <pc:sldMasterMk cId="3049251835" sldId="2147483760"/>
              <pc:sldLayoutMk cId="4188919569" sldId="2147483762"/>
              <ac:graphicFrameMk id="2" creationId="{00000000-0000-0000-0000-000000000000}"/>
            </ac:graphicFrameMkLst>
          </pc:graphicFrame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04T12:41:27.092" idx="4">
    <p:pos x="10" y="10"/>
    <p:text>We may want to include the boxes on this slide into the previous slide. Then it is one single picture in the one. Remove slide 14</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E2330-1E14-4B09-AC59-3C6C20653EE5}" type="datetimeFigureOut">
              <a:rPr lang="en-US" smtClean="0"/>
              <a:t>10/4/2019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7850D-7B03-4F91-8172-E1E602EA9570}" type="slidenum">
              <a:rPr lang="en-US" smtClean="0"/>
              <a:t>‹#›</a:t>
            </a:fld>
            <a:endParaRPr lang="en-US"/>
          </a:p>
        </p:txBody>
      </p:sp>
    </p:spTree>
    <p:extLst>
      <p:ext uri="{BB962C8B-B14F-4D97-AF65-F5344CB8AC3E}">
        <p14:creationId xmlns:p14="http://schemas.microsoft.com/office/powerpoint/2010/main" val="172131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10/4/2019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95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71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461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3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546A"/>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267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71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10/4/2019</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864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0081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57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sym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368500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17:43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image" Target="../media/image2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 Id="rId9" Type="http://schemas.microsoft.com/office/2007/relationships/hdphoto" Target="../media/hdphoto2.wdp"/></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1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5.emf"/><Relationship Id="rId5" Type="http://schemas.openxmlformats.org/officeDocument/2006/relationships/oleObject" Target="../embeddings/oleObject6.bin"/><Relationship Id="rId4" Type="http://schemas.openxmlformats.org/officeDocument/2006/relationships/image" Target="../media/image1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B6CC-98FF-45F0-B001-E54A79BA0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B9ED5-E0AF-423E-B876-3E5B42D8E4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52394-E0F6-493A-AC57-35327CA3F6DF}"/>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386C9515-2171-44A4-877F-A5B40600B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FF368-4F23-40DA-9E72-22AF9D736DB9}"/>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855053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7BA7-0A8B-4C54-8586-484306709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60154-79C5-4461-BDAA-3E0979B37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189E-C4EC-4E3B-87EA-334CA223A693}"/>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276356FB-3DFE-43FB-AA1B-DAB4D6017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1103E-26CC-48EE-8119-B10D06C1B18A}"/>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1659220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271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513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401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2023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382548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0356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0993"/>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34363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58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962401"/>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14345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spid="7170" name="Image1" r:id="rId2" imgW="1539360" imgH="518040"/>
        </mc:Choice>
        <mc:Fallback>
          <p:control name="Image1" r:id="rId2" imgW="1539360" imgH="518040">
            <p:pic>
              <p:nvPicPr>
                <p:cNvPr id="2" name="Image1"/>
                <p:cNvPicPr>
                  <a:picLocks/>
                </p:cNvPicPr>
                <p:nvPr/>
              </p:nvPicPr>
              <p:blipFill>
                <a:blip r:embed="rId5"/>
                <a:stretch>
                  <a:fillRect/>
                </a:stretch>
              </p:blipFill>
              <p:spPr>
                <a:xfrm>
                  <a:off x="508958" y="465827"/>
                  <a:ext cx="1544128" cy="517584"/>
                </a:xfrm>
                <a:prstGeom prst="rect">
                  <a:avLst/>
                </a:prstGeom>
              </p:spPr>
            </p:pic>
          </p:control>
        </mc:Fallback>
      </mc:AlternateContent>
    </p:controls>
    <p:extLst>
      <p:ext uri="{BB962C8B-B14F-4D97-AF65-F5344CB8AC3E}">
        <p14:creationId xmlns:p14="http://schemas.microsoft.com/office/powerpoint/2010/main" val="418891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7FCA8-2ABE-4BF2-BE33-0FA8EA8342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451E6B-4727-4BC4-BE9E-11FCF60F2F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FA949-945D-4D16-94E2-98D4DB412425}"/>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1914511A-3D4E-43E4-BF5D-81081AC63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BE1E5-CE82-4F31-99A6-EE975387922E}"/>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4190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7" y="4064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seven</a:t>
            </a:r>
          </a:p>
        </p:txBody>
      </p:sp>
    </p:spTree>
    <p:extLst>
      <p:ext uri="{BB962C8B-B14F-4D97-AF65-F5344CB8AC3E}">
        <p14:creationId xmlns:p14="http://schemas.microsoft.com/office/powerpoint/2010/main" val="19278116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9" y="5720885"/>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9"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1"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7"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9"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1"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7"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9"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7"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44580028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0"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6" y="1435609"/>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0"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8"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0" y="3894769"/>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199" y="4578952"/>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3861350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6"/>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6"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7"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50"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7"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1"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1"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4"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Tree>
    <p:extLst>
      <p:ext uri="{BB962C8B-B14F-4D97-AF65-F5344CB8AC3E}">
        <p14:creationId xmlns:p14="http://schemas.microsoft.com/office/powerpoint/2010/main" val="838136214"/>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5" y="1229455"/>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1" y="174761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2"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6" y="174761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6"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5" y="1919984"/>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2"/>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3"/>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8"/>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9"/>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3944306939"/>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7"/>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7"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9" y="2413444"/>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7"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7"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8" y="2675448"/>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9"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1" y="1608952"/>
            <a:ext cx="4572000" cy="830997"/>
          </a:xfrm>
          <a:prstGeom prst="rect">
            <a:avLst/>
          </a:prstGeom>
          <a:solidFill>
            <a:schemeClr val="accent1"/>
          </a:solidFill>
        </p:spPr>
        <p:txBody>
          <a:bodyPr bIns="91440" anchor="ctr"/>
          <a:lstStyle>
            <a:lvl1pPr marL="0" indent="0" algn="ctr">
              <a:buNone/>
              <a:defRPr sz="4801">
                <a:solidFill>
                  <a:schemeClr val="bg1"/>
                </a:solidFill>
                <a:latin typeface="+mn-lt"/>
              </a:defRPr>
            </a:lvl1pPr>
            <a:lvl2pPr>
              <a:defRPr sz="4801">
                <a:latin typeface="+mn-lt"/>
              </a:defRPr>
            </a:lvl2pPr>
            <a:lvl3pPr>
              <a:defRPr sz="4801">
                <a:latin typeface="+mn-lt"/>
              </a:defRPr>
            </a:lvl3pPr>
            <a:lvl4pPr>
              <a:defRPr sz="4801">
                <a:latin typeface="+mn-lt"/>
              </a:defRPr>
            </a:lvl4pPr>
            <a:lvl5pPr>
              <a:defRPr sz="4801">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2"/>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7"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5"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1"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1"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5"/>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29744635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2"/>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5" y="972773"/>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2"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3"/>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39" y="1684150"/>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2" y="3573235"/>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6" y="509365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9" y="1435101"/>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8" y="212352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8" y="4629108"/>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9" y="462910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9" y="2128030"/>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5738170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7" y="1561499"/>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1"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7"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8"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6"/>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46562158"/>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6" y="1448757"/>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3"/>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3"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2"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8"/>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267860127"/>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5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4"/>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2" y="3599164"/>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5" y="3599164"/>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4"/>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2233325199"/>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55997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2"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5"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2"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5"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0"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4"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943664256"/>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1"/>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3"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3" y="2018539"/>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3"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3"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3"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3" y="4215400"/>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3"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3"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6" y="1435101"/>
            <a:ext cx="3176588" cy="45942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66453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8"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6"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1"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6" y="283479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3"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3"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0"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0"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6" y="2376285"/>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6" y="283365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1" y="2836401"/>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3201994806"/>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4"/>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6"/>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Tree>
    <p:extLst>
      <p:ext uri="{BB962C8B-B14F-4D97-AF65-F5344CB8AC3E}">
        <p14:creationId xmlns:p14="http://schemas.microsoft.com/office/powerpoint/2010/main" val="3992159737"/>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8"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1" y="4017637"/>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5" y="4017636"/>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5" y="4017636"/>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5" y="342688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10" y="342794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5"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40"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5"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4"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8"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8" y="2040874"/>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609742646"/>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1"/>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6"/>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2"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1"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2"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4145093104"/>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9"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229024"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1"/>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8"/>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31732020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7205340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1" y="2868614"/>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9"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3"/>
            <a:ext cx="9914572" cy="687832"/>
          </a:xfrm>
          <a:prstGeom prst="rect">
            <a:avLst/>
          </a:prstGeom>
        </p:spPr>
        <p:txBody>
          <a:bodyPr anchor="ctr"/>
          <a:lstStyle>
            <a:lvl1pPr marL="0" marR="0" indent="0" algn="l" defTabSz="93248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4" y="4112400"/>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8"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1"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7" y="287109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2" y="2868613"/>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3" y="286336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0" y="2871091"/>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9062874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3"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5"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1"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3"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5"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9"/>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2020825"/>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203724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984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1" y="645349"/>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3" y="1968690"/>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3" y="3084251"/>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80" y="4192773"/>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80" y="3164267"/>
            <a:ext cx="3400507" cy="890848"/>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7"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7" y="1141394"/>
            <a:ext cx="2775143"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8"/>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1"/>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7" y="1627633"/>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2" tIns="640071" rIns="146302"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7" y="312386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2"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41719734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1" y="1638868"/>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064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3"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0"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3" y="2720976"/>
            <a:ext cx="4735512" cy="33750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238668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8"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4"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7" y="2526061"/>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7" y="3743379"/>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7"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1" y="1308099"/>
            <a:ext cx="3542579" cy="4617066"/>
          </a:xfrm>
          <a:prstGeom prst="rect">
            <a:avLst/>
          </a:prstGeom>
        </p:spPr>
        <p:txBody>
          <a:bodyPr>
            <a:noAutofit/>
          </a:bodyPr>
          <a:lstStyle>
            <a:lvl1pPr marL="0" marR="0" indent="0" algn="l" defTabSz="914411"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3" indent="0">
              <a:buNone/>
              <a:defRPr/>
            </a:lvl2pPr>
            <a:lvl3pPr marL="457205" indent="0">
              <a:buNone/>
              <a:defRPr/>
            </a:lvl3pPr>
            <a:lvl4pPr marL="661996" indent="0">
              <a:buNone/>
              <a:defRPr/>
            </a:lvl4pPr>
            <a:lvl5pPr marL="855674" indent="0">
              <a:buNone/>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1" y="1698469"/>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20" y="2916002"/>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9" y="4124980"/>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3"/>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8" y="5356270"/>
            <a:ext cx="5295899" cy="574100"/>
          </a:xfrm>
          <a:prstGeom prst="rect">
            <a:avLst/>
          </a:prstGeom>
        </p:spPr>
        <p:txBody>
          <a:bodyPr lIns="182880" tIns="0" rIns="182880" bIns="0" anchor="ctr"/>
          <a:lstStyle>
            <a:lvl1pPr marL="0" marR="0" indent="0" algn="l" defTabSz="914289"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2" y="13906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2" y="2613701"/>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2" y="3827537"/>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2" y="50487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04346211"/>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6"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6" y="2741658"/>
            <a:ext cx="266090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3"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1"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8" y="2764370"/>
            <a:ext cx="1669715" cy="86050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70" y="2741658"/>
            <a:ext cx="1656232"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2" y="1730948"/>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8"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3"/>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3" y="2898775"/>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1" y="2898324"/>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9" y="2745516"/>
            <a:ext cx="2668488"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2" y="2738661"/>
            <a:ext cx="1711247"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2" y="2905142"/>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55482942"/>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1" y="2357512"/>
            <a:ext cx="3261965"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4" y="2357512"/>
            <a:ext cx="3261207"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3" y="2357512"/>
            <a:ext cx="3258311"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8"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9"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6"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3" y="1515458"/>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0116027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5"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8" y="1227593"/>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2"/>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50"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50"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50"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2"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2"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2"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6" y="2357514"/>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6" y="3765952"/>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6" y="5138829"/>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5"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4"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2"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90" y="1333334"/>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3"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3"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4"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4"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2692850267"/>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2" y="1863857"/>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0"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9" y="292101"/>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10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97"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4"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9" y="1293971"/>
            <a:ext cx="1118768"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4" y="1906278"/>
            <a:ext cx="704780" cy="196681"/>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5" y="2225850"/>
            <a:ext cx="934871"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41522"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10"/>
            <a:ext cx="678742" cy="249299"/>
          </a:xfrm>
          <a:prstGeom prst="rect">
            <a:avLst/>
          </a:prstGeom>
          <a:noFill/>
        </p:spPr>
        <p:txBody>
          <a:bodyPr wrap="square">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3" y="2201768"/>
            <a:ext cx="930063" cy="246221"/>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9" y="2026930"/>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8" y="3290011"/>
            <a:ext cx="1481046"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9" y="5026183"/>
            <a:ext cx="952505"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3" y="1293970"/>
            <a:ext cx="1042273"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8"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3" y="3290010"/>
            <a:ext cx="1265539"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3"/>
            <a:ext cx="709756" cy="249299"/>
          </a:xfrm>
          <a:prstGeom prst="rect">
            <a:avLst/>
          </a:prstGeom>
          <a:noFill/>
        </p:spPr>
        <p:txBody>
          <a:bodyPr wrap="square" rtlCol="0">
            <a:spAutoFit/>
          </a:bodyPr>
          <a:lstStyle/>
          <a:p>
            <a:pPr marL="0" lvl="0" indent="0" algn="l" defTabSz="1066682"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5"/>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9" y="3637294"/>
            <a:ext cx="4001282" cy="1098216"/>
          </a:xfrm>
          <a:prstGeom prst="rect">
            <a:avLst/>
          </a:prstGeom>
        </p:spPr>
        <p:txBody>
          <a:bodyPr lIns="91440">
            <a:noAutofit/>
          </a:bodyPr>
          <a:lstStyle>
            <a:lvl1pPr marL="0" marR="0" indent="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1"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2"/>
            <a:ext cx="2034706" cy="303503"/>
          </a:xfrm>
          <a:prstGeom prst="rect">
            <a:avLst/>
          </a:prstGeom>
          <a:ln>
            <a:noFill/>
          </a:ln>
        </p:spPr>
        <p:txBody>
          <a:bodyPr lIns="91440" tIns="91440" rIns="91440" bIns="91440" anchor="ctr">
            <a:noAutofit/>
          </a:bodyPr>
          <a:lstStyle>
            <a:lvl1pPr marL="0" indent="0">
              <a:lnSpc>
                <a:spcPct val="150000"/>
              </a:lnSpc>
              <a:spcAft>
                <a:spcPts val="1176"/>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3"/>
            <a:ext cx="2489767" cy="249299"/>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6"/>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5"/>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2"/>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9"/>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4" y="22639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6"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3" y="3797862"/>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1"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1"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1" y="2095271"/>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2"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1" y="2734785"/>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1" y="5612954"/>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0" y="5609148"/>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1" y="5621914"/>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8"/>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1" y="5621914"/>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1"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0"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1"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1"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8"/>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3" y="5605992"/>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2"/>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3"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3" y="6104225"/>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1"/>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5"/>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3" y="6116991"/>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230718594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6" y="2578143"/>
            <a:ext cx="4102389" cy="203133"/>
          </a:xfrm>
          <a:prstGeom prst="rect">
            <a:avLst/>
          </a:prstGeom>
        </p:spPr>
        <p:txBody>
          <a:bodyPr anchor="ct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9" y="292101"/>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5"/>
            <a:ext cx="2367305" cy="2683192"/>
          </a:xfrm>
          <a:prstGeom prst="rect">
            <a:avLst/>
          </a:prstGeom>
        </p:spPr>
        <p:txBody>
          <a:bodyPr lIns="91440" tIns="0" rIns="0" bIns="0">
            <a:noAutofit/>
          </a:bodyPr>
          <a:lstStyle>
            <a:lvl1pPr marL="0" indent="0" algn="l" defTabSz="914378"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378"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0" y="1520230"/>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2"/>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2" y="2578141"/>
            <a:ext cx="3747697" cy="203134"/>
          </a:xfrm>
          <a:prstGeom prst="rect">
            <a:avLst/>
          </a:prstGeom>
        </p:spPr>
        <p:txBody>
          <a:bodyPr anchor="ctr"/>
          <a:lstStyle>
            <a:lvl1pPr marL="227211" marR="0" indent="-227211" algn="l" defTabSz="914378"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8"/>
            <a:ext cx="667162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0"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4"/>
            <a:ext cx="607726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356563474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715325"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79"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9"/>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5" y="1542384"/>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19" y="1546802"/>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60"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3" y="2091726"/>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9"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2"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6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2"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5"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2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100851173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7"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6"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1"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2"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7"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5" y="2951164"/>
            <a:ext cx="1835150" cy="2320925"/>
          </a:xfrm>
          <a:prstGeom prst="rect">
            <a:avLst/>
          </a:prstGeom>
          <a:solidFill>
            <a:srgbClr val="E6E6E6"/>
          </a:solidFill>
        </p:spPr>
        <p:txBody>
          <a:bodyPr/>
          <a:lstStyle>
            <a:lvl1pPr marL="285753" indent="-285753">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1"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7"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4" y="5505451"/>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103302536"/>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362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5" y="5897142"/>
            <a:ext cx="11019079" cy="0"/>
          </a:xfrm>
          <a:prstGeom prst="straightConnector1">
            <a:avLst/>
          </a:prstGeom>
          <a:ln w="12700">
            <a:solidFill>
              <a:schemeClr val="bg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6" y="2896069"/>
            <a:ext cx="1954837"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795725"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61486"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27249" y="289606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722677"/>
            <a:ext cx="0" cy="319403"/>
          </a:xfrm>
          <a:prstGeom prst="line">
            <a:avLst/>
          </a:prstGeom>
          <a:ln w="12700">
            <a:solidFill>
              <a:schemeClr val="bg1">
                <a:lumMod val="75000"/>
              </a:schemeClr>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905196"/>
            <a:ext cx="1989388" cy="439086"/>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2"/>
            <a:ext cx="11018520" cy="800219"/>
          </a:xfrm>
          <a:prstGeom prst="rect">
            <a:avLst/>
          </a:prstGeom>
        </p:spPr>
        <p:txBody>
          <a:bodyPr/>
          <a:lstStyle>
            <a:lvl1pPr marL="0" indent="0">
              <a:buNone/>
              <a:defRPr sz="1800">
                <a:solidFill>
                  <a:srgbClr val="1A1A1A"/>
                </a:solidFill>
                <a:latin typeface="+mn-lt"/>
              </a:defRPr>
            </a:lvl1pPr>
            <a:lvl2pPr>
              <a:defRPr sz="1400">
                <a:latin typeface="+mn-lt"/>
              </a:defRPr>
            </a:lvl2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6806"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795724" y="2894758"/>
            <a:ext cx="2018064"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61486" y="2894758"/>
            <a:ext cx="2008026"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27249" y="2894758"/>
            <a:ext cx="2010918" cy="438150"/>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four</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6805" y="3365819"/>
            <a:ext cx="1940434" cy="222408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795725" y="3375000"/>
            <a:ext cx="2011739" cy="2224087"/>
          </a:xfrm>
          <a:prstGeom prst="rect">
            <a:avLst/>
          </a:prstGeom>
        </p:spPr>
        <p:txBody>
          <a:bodyPr/>
          <a:lstStyle>
            <a:lvl1pPr marL="1431942" marR="0" indent="-1431942"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061486" y="3362476"/>
            <a:ext cx="2003597"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27249" y="3365818"/>
            <a:ext cx="1997901"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593013" y="3365818"/>
            <a:ext cx="1989503"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72288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72137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721373"/>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721372"/>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721371"/>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27" name="Text Placeholder 2">
            <a:extLst>
              <a:ext uri="{FF2B5EF4-FFF2-40B4-BE49-F238E27FC236}">
                <a16:creationId xmlns:a16="http://schemas.microsoft.com/office/drawing/2014/main" id="{CC9A328C-25E0-4B4C-B41E-E27D7E4DB81B}"/>
              </a:ext>
            </a:extLst>
          </p:cNvPr>
          <p:cNvSpPr>
            <a:spLocks noGrp="1"/>
          </p:cNvSpPr>
          <p:nvPr>
            <p:ph type="body" sz="quarter" idx="15" hasCustomPrompt="1"/>
          </p:nvPr>
        </p:nvSpPr>
        <p:spPr>
          <a:xfrm>
            <a:off x="9593013"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five</a:t>
            </a:r>
          </a:p>
        </p:txBody>
      </p:sp>
    </p:spTree>
    <p:extLst>
      <p:ext uri="{BB962C8B-B14F-4D97-AF65-F5344CB8AC3E}">
        <p14:creationId xmlns:p14="http://schemas.microsoft.com/office/powerpoint/2010/main" val="378185953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7"/>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8" y="1563689"/>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8" y="1557721"/>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3" y="1563687"/>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2"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5"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8"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9"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3"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90" y="2647072"/>
            <a:ext cx="366217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7" y="2647072"/>
            <a:ext cx="366491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218890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6" y="0"/>
            <a:ext cx="6924675"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3"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12336998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1" y="1351362"/>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1" y="5008383"/>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1" y="3183290"/>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7" y="135136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6" y="3183289"/>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7" y="500838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19895321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2"/>
            <a:ext cx="3269362" cy="3201389"/>
          </a:xfrm>
          <a:prstGeom prst="rect">
            <a:avLst/>
          </a:prstGeom>
          <a:noFill/>
        </p:spPr>
        <p:txBody>
          <a:bodyPr wrap="square" lIns="0" tIns="0" rIns="0" bIns="0" rtlCol="0">
            <a:spAutoFit/>
          </a:bodyPr>
          <a:lstStyle/>
          <a:p>
            <a:pPr algn="l"/>
            <a:r>
              <a:rPr lang="en-US" sz="4801">
                <a:solidFill>
                  <a:srgbClr val="1A1A1A"/>
                </a:solidFill>
                <a:latin typeface="Segoe UI Semilight" panose="020B0402040204020203" pitchFamily="34" charset="0"/>
                <a:cs typeface="Segoe UI Semilight" panose="020B0402040204020203" pitchFamily="34" charset="0"/>
              </a:rPr>
              <a:t>Imagine.</a:t>
            </a:r>
          </a:p>
          <a:p>
            <a:pPr algn="l"/>
            <a:r>
              <a:rPr lang="en-US" sz="4801">
                <a:solidFill>
                  <a:srgbClr val="1A1A1A"/>
                </a:solidFill>
                <a:latin typeface="Segoe UI Semilight" panose="020B0402040204020203" pitchFamily="34" charset="0"/>
                <a:cs typeface="Segoe UI Semilight" panose="020B0402040204020203" pitchFamily="34" charset="0"/>
              </a:rPr>
              <a:t>Realize.</a:t>
            </a:r>
          </a:p>
          <a:p>
            <a:pPr algn="l"/>
            <a:r>
              <a:rPr lang="en-US" sz="4801">
                <a:solidFill>
                  <a:srgbClr val="1A1A1A"/>
                </a:solidFill>
                <a:latin typeface="Segoe UI Semilight" panose="020B0402040204020203" pitchFamily="34" charset="0"/>
                <a:cs typeface="Segoe UI Semilight" panose="020B0402040204020203" pitchFamily="34" charset="0"/>
              </a:rPr>
              <a:t>Experience </a:t>
            </a:r>
          </a:p>
          <a:p>
            <a:pPr algn="l"/>
            <a:endParaRPr lang="en-US" sz="4801">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4" y="5740386"/>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289709" y="5698207"/>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0" y="585789"/>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1"/>
            <a:ext cx="4162425" cy="603250"/>
          </a:xfrm>
          <a:prstGeom prst="rect">
            <a:avLst/>
          </a:prstGeom>
        </p:spPr>
        <p:txBody>
          <a:bodyPr/>
          <a:lstStyle>
            <a:lvl1pPr marL="0" indent="0" algn="l">
              <a:buNone/>
              <a:defRPr sz="1200">
                <a:latin typeface="+mn-lt"/>
              </a:defRPr>
            </a:lvl1pPr>
            <a:lvl2pPr marL="228603" indent="0">
              <a:buNone/>
              <a:defRPr sz="1200"/>
            </a:lvl2pPr>
            <a:lvl3pPr marL="457205" indent="0">
              <a:buNone/>
              <a:defRPr sz="1200"/>
            </a:lvl3pPr>
            <a:lvl4pPr marL="661996" indent="0">
              <a:buNone/>
              <a:defRPr sz="1200"/>
            </a:lvl4pPr>
            <a:lvl5pPr marL="855674"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272283414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1" y="3569346"/>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1"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6" y="3558054"/>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1" y="5051686"/>
            <a:ext cx="326390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6"/>
            <a:ext cx="321767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5" y="5051686"/>
            <a:ext cx="3153293"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1" y="3648076"/>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6" y="3653791"/>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6" y="3621673"/>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1"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5" y="4553045"/>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26566398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C90F2A-19F4-5D43-A95C-7E9B1B6B4280}"/>
              </a:ext>
            </a:extLst>
          </p:cNvPr>
          <p:cNvSpPr/>
          <p:nvPr/>
        </p:nvSpPr>
        <p:spPr bwMode="auto">
          <a:xfrm>
            <a:off x="684670" y="1833941"/>
            <a:ext cx="1989843" cy="369691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683339" y="5516473"/>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39"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1" y="2975274"/>
            <a:ext cx="605316" cy="0"/>
          </a:xfrm>
          <a:prstGeom prst="line">
            <a:avLst/>
          </a:prstGeom>
          <a:noFill/>
          <a:ln w="9525" cap="flat" cmpd="sng" algn="ctr">
            <a:solidFill>
              <a:srgbClr val="0078D4"/>
            </a:solidFill>
            <a:prstDash val="solid"/>
          </a:ln>
          <a:effectLst/>
        </p:spPr>
      </p:cxnSp>
      <p:sp>
        <p:nvSpPr>
          <p:cNvPr id="11" name="Rectangle 10">
            <a:extLst>
              <a:ext uri="{FF2B5EF4-FFF2-40B4-BE49-F238E27FC236}">
                <a16:creationId xmlns:a16="http://schemas.microsoft.com/office/drawing/2014/main" id="{C05C4866-E6D0-5A4E-897B-9D54EA6C041A}"/>
              </a:ext>
            </a:extLst>
          </p:cNvPr>
          <p:cNvSpPr/>
          <p:nvPr/>
        </p:nvSpPr>
        <p:spPr bwMode="auto">
          <a:xfrm>
            <a:off x="7292849" y="1829264"/>
            <a:ext cx="1989843" cy="3696914"/>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7293242" y="5516298"/>
            <a:ext cx="1989463"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20"/>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7" y="2975274"/>
            <a:ext cx="605316" cy="0"/>
          </a:xfrm>
          <a:prstGeom prst="line">
            <a:avLst/>
          </a:prstGeom>
          <a:noFill/>
          <a:ln w="9525" cap="flat" cmpd="sng" algn="ctr">
            <a:solidFill>
              <a:srgbClr val="0078D4"/>
            </a:solidFill>
            <a:prstDash val="solid"/>
          </a:ln>
          <a:effectLst/>
        </p:spPr>
      </p:cxnSp>
      <p:sp>
        <p:nvSpPr>
          <p:cNvPr id="17" name="Rectangle 16">
            <a:extLst>
              <a:ext uri="{FF2B5EF4-FFF2-40B4-BE49-F238E27FC236}">
                <a16:creationId xmlns:a16="http://schemas.microsoft.com/office/drawing/2014/main" id="{6B1ABCFA-CEC8-B84C-A065-5B7D79715D01}"/>
              </a:ext>
            </a:extLst>
          </p:cNvPr>
          <p:cNvSpPr/>
          <p:nvPr userDrawn="1"/>
        </p:nvSpPr>
        <p:spPr bwMode="auto">
          <a:xfrm>
            <a:off x="5124256" y="1833939"/>
            <a:ext cx="1956839" cy="370286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userDrawn="1"/>
        </p:nvSpPr>
        <p:spPr bwMode="auto">
          <a:xfrm>
            <a:off x="5124256" y="5516297"/>
            <a:ext cx="1956841" cy="4765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5" y="1397617"/>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9" y="2975274"/>
            <a:ext cx="605316" cy="0"/>
          </a:xfrm>
          <a:prstGeom prst="line">
            <a:avLst/>
          </a:prstGeom>
          <a:noFill/>
          <a:ln w="9525" cap="flat" cmpd="sng" algn="ctr">
            <a:solidFill>
              <a:srgbClr val="0078D4"/>
            </a:solidFill>
            <a:prstDash val="solid"/>
          </a:ln>
          <a:effectLst/>
        </p:spPr>
      </p:cxnSp>
      <p:sp>
        <p:nvSpPr>
          <p:cNvPr id="23" name="Rectangle 22">
            <a:extLst>
              <a:ext uri="{FF2B5EF4-FFF2-40B4-BE49-F238E27FC236}">
                <a16:creationId xmlns:a16="http://schemas.microsoft.com/office/drawing/2014/main" id="{36154671-B9FB-A34F-95A5-B298A7D8A6B2}"/>
              </a:ext>
            </a:extLst>
          </p:cNvPr>
          <p:cNvSpPr/>
          <p:nvPr userDrawn="1"/>
        </p:nvSpPr>
        <p:spPr bwMode="auto">
          <a:xfrm>
            <a:off x="2905127"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userDrawn="1"/>
        </p:nvSpPr>
        <p:spPr bwMode="auto">
          <a:xfrm>
            <a:off x="2903797" y="5516475"/>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sp>
        <p:nvSpPr>
          <p:cNvPr id="29" name="Rectangle 28">
            <a:extLst>
              <a:ext uri="{FF2B5EF4-FFF2-40B4-BE49-F238E27FC236}">
                <a16:creationId xmlns:a16="http://schemas.microsoft.com/office/drawing/2014/main" id="{5F147FA7-20F0-8947-8758-9E45B162EC3F}"/>
              </a:ext>
            </a:extLst>
          </p:cNvPr>
          <p:cNvSpPr/>
          <p:nvPr userDrawn="1"/>
        </p:nvSpPr>
        <p:spPr bwMode="auto">
          <a:xfrm>
            <a:off x="9532464"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userDrawn="1"/>
        </p:nvSpPr>
        <p:spPr bwMode="auto">
          <a:xfrm>
            <a:off x="9532463" y="5514690"/>
            <a:ext cx="1989844" cy="473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4"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376513"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userDrawn="1">
            <p:ph type="pic" sz="quarter" idx="11" hasCustomPrompt="1"/>
          </p:nvPr>
        </p:nvSpPr>
        <p:spPr>
          <a:xfrm>
            <a:off x="3576915"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userDrawn="1">
            <p:ph type="pic" sz="quarter" idx="12" hasCustomPrompt="1"/>
          </p:nvPr>
        </p:nvSpPr>
        <p:spPr>
          <a:xfrm>
            <a:off x="5786577"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userDrawn="1">
            <p:ph type="pic" sz="quarter" idx="13" hasCustomPrompt="1"/>
          </p:nvPr>
        </p:nvSpPr>
        <p:spPr>
          <a:xfrm>
            <a:off x="7986979"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userDrawn="1">
            <p:ph type="pic" sz="quarter" idx="14" hasCustomPrompt="1"/>
          </p:nvPr>
        </p:nvSpPr>
        <p:spPr>
          <a:xfrm>
            <a:off x="10214722" y="2228827"/>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userDrawn="1">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936776" y="3117793"/>
            <a:ext cx="1484313" cy="2089150"/>
          </a:xfrm>
          <a:prstGeom prst="rect">
            <a:avLst/>
          </a:prstGeom>
        </p:spPr>
        <p:txBody>
          <a:bodyPr/>
          <a:lstStyle>
            <a:lvl1pPr marL="0" indent="0" algn="ctr">
              <a:buNone/>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userDrawn="1">
            <p:ph type="body" sz="quarter" idx="17" hasCustomPrompt="1"/>
          </p:nvPr>
        </p:nvSpPr>
        <p:spPr>
          <a:xfrm>
            <a:off x="290378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userDrawn="1">
            <p:ph type="body" sz="quarter" idx="18" hasCustomPrompt="1"/>
          </p:nvPr>
        </p:nvSpPr>
        <p:spPr>
          <a:xfrm>
            <a:off x="3157233"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userDrawn="1">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userDrawn="1">
            <p:ph type="body" sz="quarter" idx="20" hasCustomPrompt="1"/>
          </p:nvPr>
        </p:nvSpPr>
        <p:spPr>
          <a:xfrm>
            <a:off x="5360804"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userDrawn="1">
            <p:ph type="body" sz="quarter" idx="21" hasCustomPrompt="1"/>
          </p:nvPr>
        </p:nvSpPr>
        <p:spPr>
          <a:xfrm>
            <a:off x="7290409" y="1416382"/>
            <a:ext cx="1974850" cy="412881"/>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userDrawn="1">
            <p:ph type="body" sz="quarter" idx="22" hasCustomPrompt="1"/>
          </p:nvPr>
        </p:nvSpPr>
        <p:spPr>
          <a:xfrm>
            <a:off x="7554528" y="3117794"/>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userDrawn="1">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userDrawn="1">
            <p:ph type="body" sz="quarter" idx="24" hasCustomPrompt="1"/>
          </p:nvPr>
        </p:nvSpPr>
        <p:spPr>
          <a:xfrm>
            <a:off x="9784570" y="3115457"/>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3320901181"/>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7010" tIns="182803" rIns="457010" bIns="274206"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8118" rtl="0" eaLnBrk="1" fontAlgn="auto" latinLnBrk="0" hangingPunct="1">
              <a:lnSpc>
                <a:spcPct val="90000"/>
              </a:lnSpc>
              <a:spcBef>
                <a:spcPts val="1799"/>
              </a:spcBef>
              <a:spcAft>
                <a:spcPts val="0"/>
              </a:spcAft>
              <a:buClrTx/>
              <a:buSzTx/>
              <a:buFontTx/>
              <a:buNone/>
              <a:tabLst/>
              <a:defRPr/>
            </a:pPr>
            <a:endParaRPr kumimoji="0" lang="en-GB" sz="4801"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10" y="1743744"/>
            <a:ext cx="8057455" cy="3364645"/>
          </a:xfrm>
          <a:prstGeom prst="rect">
            <a:avLst/>
          </a:prstGeom>
        </p:spPr>
        <p:txBody>
          <a:bodyPr lIns="274316" tIns="274316" rIns="274316" bIns="274316"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9" y="3121645"/>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6213791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1" y="3632682"/>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0" y="3638033"/>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4" y="683707"/>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0" y="686686"/>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6"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1"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6" y="3646022"/>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49"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1" y="3656932"/>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8"/>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89"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299" y="686686"/>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7"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6"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7"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7"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7"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7"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90"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6"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1"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4"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1"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4"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3"/>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6"/>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6" y="4781174"/>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227719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0" y="1242661"/>
            <a:ext cx="6248400" cy="4787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600" y="1242662"/>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600" y="2758568"/>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33607561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192734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2"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7" y="1744464"/>
            <a:ext cx="4183845" cy="3700886"/>
          </a:xfrm>
          <a:prstGeom prst="rect">
            <a:avLst/>
          </a:prstGeom>
        </p:spPr>
        <p:txBody>
          <a:bodyPr wrap="square" lIns="0" tIns="0" rIns="0" bIns="0">
            <a:noAutofit/>
          </a:bodyPr>
          <a:lstStyle/>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411"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6" y="1744464"/>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3" y="609996"/>
            <a:ext cx="604653" cy="387798"/>
          </a:xfrm>
          <a:prstGeom prst="rect">
            <a:avLst/>
          </a:prstGeom>
          <a:noFill/>
        </p:spPr>
        <p:txBody>
          <a:bodyPr wrap="none" lIns="0" tIns="0" rIns="0" bIns="0"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7" y="5603448"/>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617"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1"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48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4" y="749301"/>
            <a:ext cx="1243012" cy="1077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1898954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1"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3" y="1505079"/>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1"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3566278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9"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2"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2"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9"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9"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6" y="2870099"/>
            <a:ext cx="3128963" cy="1848122"/>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6" y="2417027"/>
            <a:ext cx="3128963" cy="453073"/>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352282990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1" y="1435101"/>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0" y="-11152"/>
            <a:ext cx="6858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1623871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30"/>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4"/>
            <a:ext cx="11018838" cy="1612900"/>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5" marR="0" lvl="1"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33" marR="0" lvl="2"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73" marR="0" lvl="3"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50" marR="0" lvl="4"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178358915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1"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3814453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5"/>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1" y="1348580"/>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9" y="1348583"/>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6" y="1348582"/>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3" y="1348581"/>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22503704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6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327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3991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34024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5946935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9691864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485901"/>
            <a:ext cx="11018838" cy="47831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01036661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65743944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1"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a:stretch>
            <a:fillRect/>
          </a:stretch>
        </p:blipFill>
        <p:spPr>
          <a:xfrm>
            <a:off x="713065" y="1955173"/>
            <a:ext cx="8450038" cy="3683628"/>
          </a:xfrm>
          <a:prstGeom prst="rect">
            <a:avLst/>
          </a:prstGeom>
        </p:spPr>
      </p:pic>
    </p:spTree>
    <p:extLst>
      <p:ext uri="{BB962C8B-B14F-4D97-AF65-F5344CB8AC3E}">
        <p14:creationId xmlns:p14="http://schemas.microsoft.com/office/powerpoint/2010/main" val="233788148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7B9A44-A73E-457E-9760-DE89215E9825}"/>
              </a:ext>
            </a:extLst>
          </p:cNvPr>
          <p:cNvSpPr>
            <a:spLocks noGrp="1"/>
          </p:cNvSpPr>
          <p:nvPr>
            <p:ph type="pic" sz="quarter" idx="37" hasCustomPrompt="1"/>
          </p:nvPr>
        </p:nvSpPr>
        <p:spPr>
          <a:xfrm>
            <a:off x="0" y="0"/>
            <a:ext cx="12192000" cy="6858000"/>
          </a:xfrm>
          <a:prstGeom prst="rect">
            <a:avLst/>
          </a:prstGeom>
        </p:spPr>
        <p:txBody>
          <a:bodyPr tIns="914400" bIns="2560320" anchor="ctr" anchorCtr="0"/>
          <a:lstStyle>
            <a:lvl1pPr marL="0" indent="0" algn="ctr">
              <a:buNone/>
              <a:defRPr>
                <a:solidFill>
                  <a:schemeClr val="bg1"/>
                </a:solidFill>
              </a:defRPr>
            </a:lvl1pPr>
          </a:lstStyle>
          <a:p>
            <a:r>
              <a:rPr lang="en-US"/>
              <a:t>Drag picture here</a:t>
            </a:r>
          </a:p>
        </p:txBody>
      </p:sp>
      <p:sp>
        <p:nvSpPr>
          <p:cNvPr id="7" name="Text Placeholder 6">
            <a:extLst>
              <a:ext uri="{FF2B5EF4-FFF2-40B4-BE49-F238E27FC236}">
                <a16:creationId xmlns:a16="http://schemas.microsoft.com/office/drawing/2014/main" id="{863E4B7B-3403-4188-8DD9-115D363D60DD}"/>
              </a:ext>
            </a:extLst>
          </p:cNvPr>
          <p:cNvSpPr>
            <a:spLocks noGrp="1"/>
          </p:cNvSpPr>
          <p:nvPr>
            <p:ph type="body" sz="quarter" idx="40" hasCustomPrompt="1"/>
          </p:nvPr>
        </p:nvSpPr>
        <p:spPr>
          <a:xfrm>
            <a:off x="0" y="5359402"/>
            <a:ext cx="12192000" cy="1498600"/>
          </a:xfrm>
          <a:prstGeom prst="rect">
            <a:avLst/>
          </a:prstGeom>
          <a:solidFill>
            <a:schemeClr val="bg1">
              <a:alpha val="87000"/>
            </a:schemeClr>
          </a:solidFill>
        </p:spPr>
        <p:txBody>
          <a:bodyPr lIns="2468880" tIns="0" rIns="182880" bIns="0" anchor="ctr" anchorCtr="0"/>
          <a:lstStyle>
            <a:lvl1pPr marL="0" indent="0" algn="r">
              <a:lnSpc>
                <a:spcPct val="100000"/>
              </a:lnSpc>
              <a:buNone/>
              <a:defRPr sz="1600">
                <a:latin typeface="Segoe UI" panose="020B0502040204020203" pitchFamily="34" charset="0"/>
                <a:cs typeface="Segoe UI" panose="020B0502040204020203" pitchFamily="34" charset="0"/>
              </a:defRPr>
            </a:lvl1pPr>
            <a:lvl2pPr marL="457118" indent="0">
              <a:buNone/>
              <a:defRPr sz="1600">
                <a:latin typeface="Segoe UI" panose="020B0502040204020203" pitchFamily="34" charset="0"/>
                <a:cs typeface="Segoe UI" panose="020B0502040204020203" pitchFamily="34" charset="0"/>
              </a:defRPr>
            </a:lvl2pPr>
            <a:lvl3pPr marL="914236" indent="0">
              <a:buNone/>
              <a:defRPr sz="1600">
                <a:latin typeface="Segoe UI" panose="020B0502040204020203" pitchFamily="34" charset="0"/>
                <a:cs typeface="Segoe UI" panose="020B0502040204020203" pitchFamily="34" charset="0"/>
              </a:defRPr>
            </a:lvl3pPr>
            <a:lvl4pPr marL="1371354" indent="0">
              <a:buNone/>
              <a:defRPr sz="1600">
                <a:latin typeface="Segoe UI" panose="020B0502040204020203" pitchFamily="34" charset="0"/>
                <a:cs typeface="Segoe UI" panose="020B0502040204020203" pitchFamily="34" charset="0"/>
              </a:defRPr>
            </a:lvl4pPr>
            <a:lvl5pPr marL="1828471" indent="0">
              <a:buNone/>
              <a:defRPr sz="1600">
                <a:latin typeface="Segoe UI" panose="020B0502040204020203" pitchFamily="34" charset="0"/>
                <a:cs typeface="Segoe UI" panose="020B0502040204020203" pitchFamily="34" charset="0"/>
              </a:defRPr>
            </a:lvl5pPr>
          </a:lstStyle>
          <a:p>
            <a:pPr lvl="0"/>
            <a:r>
              <a:rPr lang="en-US"/>
              <a:t>“</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inventore</a:t>
            </a:r>
            <a:r>
              <a:rPr lang="en-US"/>
              <a:t> </a:t>
            </a:r>
            <a:r>
              <a:rPr lang="en-US" err="1"/>
              <a:t>veritatis</a:t>
            </a:r>
            <a:r>
              <a:rPr lang="en-US"/>
              <a:t> et quasi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 </a:t>
            </a:r>
            <a:br>
              <a:rPr lang="en-US"/>
            </a:br>
            <a:r>
              <a:rPr lang="en-US"/>
              <a:t>— Name, Title, Company</a:t>
            </a:r>
          </a:p>
        </p:txBody>
      </p:sp>
      <p:sp>
        <p:nvSpPr>
          <p:cNvPr id="8" name="Picture Placeholder 144">
            <a:extLst>
              <a:ext uri="{FF2B5EF4-FFF2-40B4-BE49-F238E27FC236}">
                <a16:creationId xmlns:a16="http://schemas.microsoft.com/office/drawing/2014/main" id="{487D300D-2EF4-44F7-BBB0-7212CB0FC2C5}"/>
              </a:ext>
            </a:extLst>
          </p:cNvPr>
          <p:cNvSpPr>
            <a:spLocks noGrp="1"/>
          </p:cNvSpPr>
          <p:nvPr>
            <p:ph type="pic" sz="quarter" idx="36" hasCustomPrompt="1"/>
          </p:nvPr>
        </p:nvSpPr>
        <p:spPr>
          <a:xfrm>
            <a:off x="202500" y="576042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 name="Text Placeholder 2">
            <a:extLst>
              <a:ext uri="{FF2B5EF4-FFF2-40B4-BE49-F238E27FC236}">
                <a16:creationId xmlns:a16="http://schemas.microsoft.com/office/drawing/2014/main" id="{858D4DB8-653C-44B7-9244-4A79A3D196C2}"/>
              </a:ext>
            </a:extLst>
          </p:cNvPr>
          <p:cNvSpPr>
            <a:spLocks noGrp="1"/>
          </p:cNvSpPr>
          <p:nvPr>
            <p:ph type="body" sz="quarter" idx="38" hasCustomPrompt="1"/>
          </p:nvPr>
        </p:nvSpPr>
        <p:spPr>
          <a:xfrm>
            <a:off x="0" y="0"/>
            <a:ext cx="12192000" cy="2082800"/>
          </a:xfrm>
          <a:prstGeom prst="rect">
            <a:avLst/>
          </a:prstGeom>
          <a:gradFill>
            <a:gsLst>
              <a:gs pos="100000">
                <a:srgbClr val="000000">
                  <a:alpha val="0"/>
                </a:srgbClr>
              </a:gs>
              <a:gs pos="0">
                <a:srgbClr val="000000">
                  <a:alpha val="56000"/>
                </a:srgbClr>
              </a:gs>
            </a:gsLst>
            <a:lin ang="5400000" scaled="1"/>
          </a:gradFill>
        </p:spPr>
        <p:txBody>
          <a:bodyPr lIns="914400" tIns="0" rIns="731520" bIns="0" anchor="ctr" anchorCtr="0"/>
          <a:lstStyle>
            <a:lvl1pPr marL="0" indent="0">
              <a:buNone/>
              <a:defRPr sz="4400">
                <a:solidFill>
                  <a:schemeClr val="bg1"/>
                </a:solidFill>
                <a:latin typeface="Segoe UI Semilight" panose="020B0402040204020203" pitchFamily="34" charset="0"/>
                <a:cs typeface="Segoe UI Semilight" panose="020B0402040204020203" pitchFamily="34" charset="0"/>
              </a:defRPr>
            </a:lvl1pPr>
            <a:lvl2pPr marL="457118" indent="0">
              <a:buNone/>
              <a:defRPr>
                <a:solidFill>
                  <a:schemeClr val="bg1"/>
                </a:solidFill>
                <a:latin typeface="Segoe UI" panose="020B0502040204020203" pitchFamily="34" charset="0"/>
                <a:cs typeface="Segoe UI" panose="020B0502040204020203" pitchFamily="34" charset="0"/>
              </a:defRPr>
            </a:lvl2pPr>
            <a:lvl3pPr marL="914236" indent="0">
              <a:buNone/>
              <a:defRPr>
                <a:solidFill>
                  <a:schemeClr val="bg1"/>
                </a:solidFill>
                <a:latin typeface="Segoe UI" panose="020B0502040204020203" pitchFamily="34" charset="0"/>
                <a:cs typeface="Segoe UI" panose="020B0502040204020203" pitchFamily="34" charset="0"/>
              </a:defRPr>
            </a:lvl3pPr>
            <a:lvl4pPr marL="1371354" indent="0">
              <a:buNone/>
              <a:defRPr>
                <a:solidFill>
                  <a:schemeClr val="bg1"/>
                </a:solidFill>
                <a:latin typeface="Segoe UI" panose="020B0502040204020203" pitchFamily="34" charset="0"/>
                <a:cs typeface="Segoe UI" panose="020B0502040204020203" pitchFamily="34" charset="0"/>
              </a:defRPr>
            </a:lvl4pPr>
            <a:lvl5pPr marL="1828471" indent="0">
              <a:buNone/>
              <a:defRPr>
                <a:solidFill>
                  <a:schemeClr val="bg1"/>
                </a:solidFill>
                <a:latin typeface="Segoe UI" panose="020B0502040204020203" pitchFamily="34" charset="0"/>
                <a:cs typeface="Segoe UI" panose="020B0502040204020203" pitchFamily="34" charset="0"/>
              </a:defRPr>
            </a:lvl5pPr>
          </a:lstStyle>
          <a:p>
            <a:pPr lvl="0"/>
            <a:r>
              <a:rPr lang="en-US"/>
              <a:t>Click to add title</a:t>
            </a:r>
          </a:p>
        </p:txBody>
      </p:sp>
    </p:spTree>
    <p:extLst>
      <p:ext uri="{BB962C8B-B14F-4D97-AF65-F5344CB8AC3E}">
        <p14:creationId xmlns:p14="http://schemas.microsoft.com/office/powerpoint/2010/main" val="11328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5659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79704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55183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5C70-2851-497D-AE93-DF6D7DB4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AEF7A-E389-4038-B987-6E552B9CE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F8B5-121E-48AD-BD66-884CE56A90D4}"/>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58A66025-49DA-4B19-9382-F8C647B2C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27C27-0915-4345-A910-A932F38C50F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84283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7848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7092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1979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00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69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793161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47698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900527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7979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8327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7C05-709E-4DE5-B153-DC5AFB1A7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544E-514A-4D05-B1FA-767F50D573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7ED23-57D3-4449-843C-F4609D61C914}"/>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7D715D14-9AE1-4F1A-B792-9A8D5ED90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3D3E3-62AD-4DD9-86E2-4A289F66D556}"/>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07022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337271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172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9359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25662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575802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49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8988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0581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5220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6A0C-77B1-4C7E-B8FC-459BD2240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1F670-7EF8-456D-90E8-608B32043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48003-C525-4F8F-B0EF-C5F9C1C827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721F15-C758-43EC-AE8C-4C6F60C45A05}"/>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6" name="Footer Placeholder 5">
            <a:extLst>
              <a:ext uri="{FF2B5EF4-FFF2-40B4-BE49-F238E27FC236}">
                <a16:creationId xmlns:a16="http://schemas.microsoft.com/office/drawing/2014/main" id="{8C647E66-9D4B-47EF-9BD3-1B8EC3B2C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1E085-645C-4DAD-A1FE-E81F9294B5CC}"/>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878012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57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088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137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59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648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0618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2260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90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6984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554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D125-733F-433A-880D-B29AECA634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CAFA4-CC8C-4CCF-8343-145C3589D0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40F35E-93E6-4330-9E28-04C96D5E3B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58E93-388D-4714-95CB-EB9B4A5F7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CE4EE-020B-4C9D-A775-24326EF2B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F8FABB-7D4F-4C60-A3E3-A5A1B3A6EC3D}"/>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8" name="Footer Placeholder 7">
            <a:extLst>
              <a:ext uri="{FF2B5EF4-FFF2-40B4-BE49-F238E27FC236}">
                <a16:creationId xmlns:a16="http://schemas.microsoft.com/office/drawing/2014/main" id="{B8AF87F2-7F36-49B5-8B31-D6BAB45C48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2285F-9F2B-43D5-9464-55DBE634D9A7}"/>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530054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81859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150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08240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977317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152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373393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956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4217788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4434547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185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53B-22EC-495E-84E7-8925DC31A9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0D143D-6D9E-4BDD-A455-E64E4D10FCC4}"/>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4" name="Footer Placeholder 3">
            <a:extLst>
              <a:ext uri="{FF2B5EF4-FFF2-40B4-BE49-F238E27FC236}">
                <a16:creationId xmlns:a16="http://schemas.microsoft.com/office/drawing/2014/main" id="{9D1FC325-30FC-4203-95A3-AC08810354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16371F-A67D-4875-9567-981089CCAEB8}"/>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6112234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500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953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627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19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83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650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58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0937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6648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2031325"/>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72574"/>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9776561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C764B8-279A-4346-B668-7C584C761C91}"/>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3" name="Footer Placeholder 2">
            <a:extLst>
              <a:ext uri="{FF2B5EF4-FFF2-40B4-BE49-F238E27FC236}">
                <a16:creationId xmlns:a16="http://schemas.microsoft.com/office/drawing/2014/main" id="{DDD6FEF8-77C4-4D45-902C-BFAB26579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B589C8-DDFE-419A-8755-EEE5E62C8F3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617817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977961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9" y="250547"/>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855348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115825" y="4532879"/>
            <a:ext cx="11960352" cy="2230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378425" y="5199993"/>
            <a:ext cx="1326992" cy="86008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121918" tIns="60960" rIns="121918" bIns="60960" numCol="1" anchor="t" anchorCtr="0" compatLnSpc="1">
            <a:prstTxWarp prst="textNoShape">
              <a:avLst/>
            </a:prstTxWarp>
            <a:noAutofit/>
          </a:bodyPr>
          <a:lstStyle/>
          <a:p>
            <a:endParaRPr lang="en-US" sz="2400"/>
          </a:p>
        </p:txBody>
      </p:sp>
      <p:cxnSp>
        <p:nvCxnSpPr>
          <p:cNvPr id="49" name="Straight Connector 48"/>
          <p:cNvCxnSpPr/>
          <p:nvPr userDrawn="1"/>
        </p:nvCxnSpPr>
        <p:spPr>
          <a:xfrm>
            <a:off x="1929749" y="4853520"/>
            <a:ext cx="0" cy="155302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2163522" y="4696678"/>
            <a:ext cx="9722796" cy="1096641"/>
          </a:xfrm>
        </p:spPr>
        <p:txBody>
          <a:bodyPr tIns="0" anchor="t"/>
          <a:lstStyle>
            <a:lvl1pPr>
              <a:defRPr sz="36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2163523" y="5945964"/>
            <a:ext cx="9761778" cy="469039"/>
          </a:xfrm>
        </p:spPr>
        <p:txBody>
          <a:bodyPr wrap="square" tIns="0">
            <a:spAutoFit/>
          </a:bodyPr>
          <a:lstStyle>
            <a:lvl1pPr marL="0" indent="0">
              <a:lnSpc>
                <a:spcPct val="100000"/>
              </a:lnSpc>
              <a:buNone/>
              <a:defRPr lang="en-US" sz="2400" kern="0" dirty="0">
                <a:ln w="3175">
                  <a:noFill/>
                </a:ln>
                <a:latin typeface="+mn-lt"/>
                <a:ea typeface="+mn-ea"/>
                <a:cs typeface="+mn-cs"/>
              </a:defRPr>
            </a:lvl1pPr>
          </a:lstStyle>
          <a:p>
            <a:pPr marL="0" lvl="0" defTabSz="1243400">
              <a:spcBef>
                <a:spcPct val="0"/>
              </a:spcBef>
              <a:spcAft>
                <a:spcPts val="8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5825" y="94154"/>
            <a:ext cx="11960352" cy="4357684"/>
          </a:xfrm>
          <a:prstGeom prst="rect">
            <a:avLst/>
          </a:prstGeom>
        </p:spPr>
      </p:pic>
      <p:sp>
        <p:nvSpPr>
          <p:cNvPr id="2" name="Rectangle 1"/>
          <p:cNvSpPr/>
          <p:nvPr userDrawn="1"/>
        </p:nvSpPr>
        <p:spPr bwMode="auto">
          <a:xfrm>
            <a:off x="3045811" y="94839"/>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6055933" y="94838"/>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9066055" y="94837"/>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115825" y="94154"/>
            <a:ext cx="2929985" cy="4358154"/>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3125947"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6136070" y="94154"/>
            <a:ext cx="2929985" cy="4358154"/>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lvl="0"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9146191"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70572" y="337291"/>
            <a:ext cx="1277761" cy="27432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639407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15647" y="0"/>
            <a:ext cx="10576353" cy="6858000"/>
          </a:xfrm>
          <a:prstGeom prst="rect">
            <a:avLst/>
          </a:prstGeom>
        </p:spPr>
      </p:pic>
      <p:sp>
        <p:nvSpPr>
          <p:cNvPr id="5" name="Rectangle 4"/>
          <p:cNvSpPr/>
          <p:nvPr userDrawn="1"/>
        </p:nvSpPr>
        <p:spPr bwMode="auto">
          <a:xfrm>
            <a:off x="0" y="0"/>
            <a:ext cx="12192000" cy="68580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12192000" cy="68579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38177" y="573544"/>
            <a:ext cx="7372350" cy="1760081"/>
          </a:xfrm>
        </p:spPr>
        <p:txBody>
          <a:bodyPr lIns="0" anchor="t"/>
          <a:lstStyle>
            <a:lvl1pPr>
              <a:defRPr sz="5400">
                <a:solidFill>
                  <a:schemeClr val="tx1"/>
                </a:solidFill>
              </a:defRPr>
            </a:lvl1pPr>
          </a:lstStyle>
          <a:p>
            <a:r>
              <a:rPr lang="en-US"/>
              <a:t>Section title</a:t>
            </a:r>
          </a:p>
        </p:txBody>
      </p:sp>
    </p:spTree>
    <p:extLst>
      <p:ext uri="{BB962C8B-B14F-4D97-AF65-F5344CB8AC3E}">
        <p14:creationId xmlns:p14="http://schemas.microsoft.com/office/powerpoint/2010/main" val="184313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chemeClr val="bg1"/>
                </a:solidFill>
              </a:defRPr>
            </a:lvl1pPr>
          </a:lstStyle>
          <a:p>
            <a:r>
              <a:rPr lang="en-US"/>
              <a:t>Section title</a:t>
            </a:r>
          </a:p>
        </p:txBody>
      </p:sp>
    </p:spTree>
    <p:extLst>
      <p:ext uri="{BB962C8B-B14F-4D97-AF65-F5344CB8AC3E}">
        <p14:creationId xmlns:p14="http://schemas.microsoft.com/office/powerpoint/2010/main" val="202598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576886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19939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438281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79"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8" tIns="60960" rIns="121918"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53047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8605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C416-9103-4C00-999F-28648ACA1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282B1-031B-4B02-B9CB-C4F8F1E63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E64AE8-7806-4426-A78A-C295567A9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4F46C-33BE-4FB2-95B4-09826F253A30}"/>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6" name="Footer Placeholder 5">
            <a:extLst>
              <a:ext uri="{FF2B5EF4-FFF2-40B4-BE49-F238E27FC236}">
                <a16:creationId xmlns:a16="http://schemas.microsoft.com/office/drawing/2014/main" id="{376CB42F-B40C-4C9D-BAE8-01BDEEAE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CCD17-FE7F-4E6D-A625-898EDEB4C710}"/>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3303379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2439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941921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31140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70833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32772"/>
          </a:xfrm>
        </p:spPr>
        <p:txBody>
          <a:bodyPr lIns="0" tIns="0"/>
          <a:lstStyle>
            <a:lvl1pPr marL="228768" indent="-228768">
              <a:spcBef>
                <a:spcPts val="1176"/>
              </a:spcBef>
              <a:defRPr sz="2549">
                <a:latin typeface="+mn-lt"/>
              </a:defRPr>
            </a:lvl1pPr>
            <a:lvl2pPr marL="676967" indent="-228768">
              <a:spcBef>
                <a:spcPts val="1176"/>
              </a:spcBef>
              <a:buSzPct val="100000"/>
              <a:buFont typeface="Segoe UI" pitchFamily="34" charset="0"/>
              <a:buChar char="‐"/>
              <a:defRPr/>
            </a:lvl2pPr>
            <a:lvl3pPr marL="1125166" indent="-228768">
              <a:spcBef>
                <a:spcPts val="1176"/>
              </a:spcBef>
              <a:buFont typeface="Wingdings" pitchFamily="2" charset="2"/>
              <a:buChar char="§"/>
              <a:defRPr/>
            </a:lvl3pPr>
            <a:lvl4pPr marL="1568695" indent="-336149">
              <a:spcBef>
                <a:spcPts val="1176"/>
              </a:spcBef>
              <a:buFont typeface="+mj-lt"/>
              <a:buAutoNum type="arabicPeriod"/>
              <a:defRPr/>
            </a:lvl4pPr>
            <a:lvl5pPr marL="1907956" indent="-336149">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050"/>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9"/>
            <a:ext cx="12192000" cy="900406"/>
          </a:xfrm>
          <a:prstGeom prst="rect">
            <a:avLst/>
          </a:prstGeom>
          <a:noFill/>
        </p:spPr>
        <p:txBody>
          <a:bodyPr/>
          <a:lstStyle>
            <a:lvl1pPr>
              <a:defRPr b="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Rectangle: Rounded Corners 4"/>
          <p:cNvSpPr/>
          <p:nvPr userDrawn="1"/>
        </p:nvSpPr>
        <p:spPr>
          <a:xfrm>
            <a:off x="0" y="307"/>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
        <p:nvSpPr>
          <p:cNvPr id="6" name="Rectangle: Rounded Corners 5"/>
          <p:cNvSpPr/>
          <p:nvPr userDrawn="1"/>
        </p:nvSpPr>
        <p:spPr>
          <a:xfrm>
            <a:off x="0" y="6821020"/>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589045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66918"/>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701634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3"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688293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9"/>
            <a:ext cx="2691631" cy="276999"/>
          </a:xfrm>
          <a:solidFill>
            <a:srgbClr val="E6E6E6">
              <a:alpha val="75000"/>
            </a:srgbClr>
          </a:solidFill>
        </p:spPr>
        <p:txBody>
          <a:bodyPr/>
          <a:lstStyle>
            <a:lvl1pPr marL="0" marR="0" indent="0" algn="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8"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5439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2C1A-464C-4A5B-B310-58DAF085C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2B93E-B2B4-4B1E-B8F2-9DB4BC35E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BA54E1-D733-4F8D-B799-843F8F7AA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89713-F161-44B6-AA7E-FB842D608C24}"/>
              </a:ext>
            </a:extLst>
          </p:cNvPr>
          <p:cNvSpPr>
            <a:spLocks noGrp="1"/>
          </p:cNvSpPr>
          <p:nvPr>
            <p:ph type="dt" sz="half" idx="10"/>
          </p:nvPr>
        </p:nvSpPr>
        <p:spPr/>
        <p:txBody>
          <a:bodyPr/>
          <a:lstStyle/>
          <a:p>
            <a:fld id="{70FA72B3-13E0-499E-991E-CA55BCCA76C2}" type="datetimeFigureOut">
              <a:rPr lang="en-US" smtClean="0"/>
              <a:t>10/4/2019</a:t>
            </a:fld>
            <a:endParaRPr lang="en-US"/>
          </a:p>
        </p:txBody>
      </p:sp>
      <p:sp>
        <p:nvSpPr>
          <p:cNvPr id="6" name="Footer Placeholder 5">
            <a:extLst>
              <a:ext uri="{FF2B5EF4-FFF2-40B4-BE49-F238E27FC236}">
                <a16:creationId xmlns:a16="http://schemas.microsoft.com/office/drawing/2014/main" id="{C9412FB4-386B-49A4-89BC-B925C838C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4300B-2468-41B3-B282-BDB688536023}"/>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1244043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516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08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33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99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6664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80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2061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8"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2655015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8"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224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8"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9037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7.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ags" Target="../tags/tag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vmlDrawing" Target="../drawings/vmlDrawing2.v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7.emf"/><Relationship Id="rId10" Type="http://schemas.openxmlformats.org/officeDocument/2006/relationships/slideLayout" Target="../slideLayouts/slideLayout79.xml"/><Relationship Id="rId19"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theme" Target="../theme/theme5.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5" Type="http://schemas.openxmlformats.org/officeDocument/2006/relationships/slideLayout" Target="../slideLayouts/slideLayout112.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8" Type="http://schemas.openxmlformats.org/officeDocument/2006/relationships/slideLayout" Target="../slideLayouts/slideLayout115.xml"/><Relationship Id="rId51" Type="http://schemas.openxmlformats.org/officeDocument/2006/relationships/slideLayout" Target="../slideLayouts/slideLayout158.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theme" Target="../theme/theme6.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2D9055-A8EB-49C4-ACF8-242CB6369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97CF2-4265-431A-B397-C83AC8411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A5D67-E3FE-4294-AAA3-E3C878AE6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A72B3-13E0-499E-991E-CA55BCCA76C2}" type="datetimeFigureOut">
              <a:rPr lang="en-US" smtClean="0"/>
              <a:t>10/4/2019</a:t>
            </a:fld>
            <a:endParaRPr lang="en-US"/>
          </a:p>
        </p:txBody>
      </p:sp>
      <p:sp>
        <p:nvSpPr>
          <p:cNvPr id="5" name="Footer Placeholder 4">
            <a:extLst>
              <a:ext uri="{FF2B5EF4-FFF2-40B4-BE49-F238E27FC236}">
                <a16:creationId xmlns:a16="http://schemas.microsoft.com/office/drawing/2014/main" id="{2EB29790-F629-4DCF-86B8-C828B9FBA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0E099-8607-4F06-9F0F-6B74A5505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7115E-C30D-4A42-9711-FB3FCFD5C189}" type="slidenum">
              <a:rPr lang="en-US" smtClean="0"/>
              <a:t>‹#›</a:t>
            </a:fld>
            <a:endParaRPr lang="en-US"/>
          </a:p>
        </p:txBody>
      </p:sp>
    </p:spTree>
    <p:extLst>
      <p:ext uri="{BB962C8B-B14F-4D97-AF65-F5344CB8AC3E}">
        <p14:creationId xmlns:p14="http://schemas.microsoft.com/office/powerpoint/2010/main" val="222901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8617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32970155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22" imgW="378" imgH="379" progId="TCLayout.ActiveDocument.1">
                  <p:embed/>
                </p:oleObj>
              </mc:Choice>
              <mc:Fallback>
                <p:oleObj name="think-cell Slide" r:id="rId22" imgW="378" imgH="379"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3"/>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42491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ransition>
    <p:fade/>
  </p:transition>
  <p:hf hdr="0" ftr="0" dt="0"/>
  <p:txStyles>
    <p:titleStyle>
      <a:lvl1pPr algn="l" defTabSz="914378"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978657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25183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fgovhelp@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s://aka.ms/adopt/gov/journey" TargetMode="External"/><Relationship Id="rId5" Type="http://schemas.openxmlformats.org/officeDocument/2006/relationships/hyperlink" Target="https://aka.ms/adopt/gov/assess" TargetMode="External"/><Relationship Id="rId4" Type="http://schemas.openxmlformats.org/officeDocument/2006/relationships/hyperlink" Target="https://aka.ms/adopt/gover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hyperlink" Target="http://aka.ms/adopt/gov/ass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comments" Target="../comments/commen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7.xml"/><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1EE647F-A6CF-E748-9646-400D63D0F064}"/>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7409" name="Rectangle 2"/>
          <p:cNvSpPr>
            <a:spLocks noChangeArrowheads="1"/>
          </p:cNvSpPr>
          <p:nvPr/>
        </p:nvSpPr>
        <p:spPr bwMode="white">
          <a:xfrm>
            <a:off x="274818" y="1188290"/>
            <a:ext cx="2687300" cy="5452400"/>
          </a:xfrm>
          <a:prstGeom prst="rect">
            <a:avLst/>
          </a:prstGeom>
          <a:solidFill>
            <a:srgbClr val="0078D4"/>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latin typeface="Segoe UI Semilight"/>
            </a:endParaRPr>
          </a:p>
        </p:txBody>
      </p:sp>
      <p:sp>
        <p:nvSpPr>
          <p:cNvPr id="4" name="Line 3"/>
          <p:cNvSpPr>
            <a:spLocks noChangeShapeType="1"/>
          </p:cNvSpPr>
          <p:nvPr/>
        </p:nvSpPr>
        <p:spPr bwMode="white">
          <a:xfrm>
            <a:off x="346396" y="20845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5" name="Line 7"/>
          <p:cNvSpPr>
            <a:spLocks noChangeShapeType="1"/>
          </p:cNvSpPr>
          <p:nvPr/>
        </p:nvSpPr>
        <p:spPr bwMode="white">
          <a:xfrm>
            <a:off x="346394" y="363793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3053923" y="2533447"/>
            <a:ext cx="8976734" cy="1086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This presentation is designed to provide a modular, brief introduction of how CAF can help organizations to master governance in the cloud, preferably on Azure. Use this deck to kickoff the governance discussion with your customer and introduce our other available resources. </a:t>
            </a:r>
            <a:endParaRPr lang="en-US" altLang="ja-JP" sz="1765">
              <a:solidFill>
                <a:srgbClr val="FFFFFF"/>
              </a:solidFill>
              <a:latin typeface="Segoe" panose="020B0502040504020203" pitchFamily="34" charset="0"/>
              <a:ea typeface="MS PGothic" charset="0"/>
            </a:endParaRPr>
          </a:p>
        </p:txBody>
      </p:sp>
      <p:sp>
        <p:nvSpPr>
          <p:cNvPr id="17415" name="Rectangle 20"/>
          <p:cNvSpPr>
            <a:spLocks noChangeArrowheads="1"/>
          </p:cNvSpPr>
          <p:nvPr/>
        </p:nvSpPr>
        <p:spPr bwMode="white">
          <a:xfrm>
            <a:off x="-226231" y="2562610"/>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Usage guide:</a:t>
            </a:r>
          </a:p>
        </p:txBody>
      </p:sp>
      <p:sp>
        <p:nvSpPr>
          <p:cNvPr id="17417" name="Rectangle 11"/>
          <p:cNvSpPr>
            <a:spLocks noChangeArrowheads="1"/>
          </p:cNvSpPr>
          <p:nvPr/>
        </p:nvSpPr>
        <p:spPr bwMode="white">
          <a:xfrm>
            <a:off x="3053924" y="1268671"/>
            <a:ext cx="823773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CSA, FTA, CAT, TSP, SSP</a:t>
            </a:r>
          </a:p>
        </p:txBody>
      </p:sp>
      <p:sp>
        <p:nvSpPr>
          <p:cNvPr id="17418" name="Rectangle 19"/>
          <p:cNvSpPr>
            <a:spLocks noChangeArrowheads="1"/>
          </p:cNvSpPr>
          <p:nvPr/>
        </p:nvSpPr>
        <p:spPr bwMode="white">
          <a:xfrm>
            <a:off x="-226231" y="1267894"/>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Speaker:</a:t>
            </a:r>
          </a:p>
        </p:txBody>
      </p:sp>
      <p:sp>
        <p:nvSpPr>
          <p:cNvPr id="17419" name="Rectangle 11"/>
          <p:cNvSpPr>
            <a:spLocks noChangeArrowheads="1"/>
          </p:cNvSpPr>
          <p:nvPr/>
        </p:nvSpPr>
        <p:spPr bwMode="white">
          <a:xfrm>
            <a:off x="3053924" y="1688805"/>
            <a:ext cx="823773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Cloud Architect</a:t>
            </a:r>
          </a:p>
        </p:txBody>
      </p:sp>
      <p:sp>
        <p:nvSpPr>
          <p:cNvPr id="17420" name="Rectangle 19"/>
          <p:cNvSpPr>
            <a:spLocks noChangeArrowheads="1"/>
          </p:cNvSpPr>
          <p:nvPr/>
        </p:nvSpPr>
        <p:spPr bwMode="white">
          <a:xfrm>
            <a:off x="-238679" y="1688027"/>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Primary Audience:</a:t>
            </a:r>
          </a:p>
        </p:txBody>
      </p:sp>
      <p:sp>
        <p:nvSpPr>
          <p:cNvPr id="18" name="Line 25"/>
          <p:cNvSpPr>
            <a:spLocks noChangeShapeType="1"/>
          </p:cNvSpPr>
          <p:nvPr/>
        </p:nvSpPr>
        <p:spPr bwMode="white">
          <a:xfrm>
            <a:off x="346394" y="411706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27" name="Rectangle 24"/>
          <p:cNvSpPr>
            <a:spLocks noChangeArrowheads="1"/>
          </p:cNvSpPr>
          <p:nvPr/>
        </p:nvSpPr>
        <p:spPr bwMode="white">
          <a:xfrm>
            <a:off x="-237125" y="3695141"/>
            <a:ext cx="3207020"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Key contact for support:</a:t>
            </a:r>
          </a:p>
        </p:txBody>
      </p:sp>
      <p:sp>
        <p:nvSpPr>
          <p:cNvPr id="17428" name="Rectangle 13"/>
          <p:cNvSpPr>
            <a:spLocks noChangeArrowheads="1"/>
          </p:cNvSpPr>
          <p:nvPr/>
        </p:nvSpPr>
        <p:spPr bwMode="white">
          <a:xfrm>
            <a:off x="3053923" y="3683966"/>
            <a:ext cx="9348749"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1292991" eaLnBrk="0" hangingPunct="0">
              <a:lnSpc>
                <a:spcPct val="90000"/>
              </a:lnSpc>
              <a:spcBef>
                <a:spcPct val="30000"/>
              </a:spcBef>
              <a:buClr>
                <a:srgbClr val="FFFF99"/>
              </a:buClr>
              <a:buSzPct val="75000"/>
            </a:pPr>
            <a:r>
              <a:rPr lang="en-US" sz="1765">
                <a:solidFill>
                  <a:srgbClr val="50E6FF"/>
                </a:solidFill>
                <a:latin typeface="Segoe" panose="020B0502040504020203" pitchFamily="34" charset="0"/>
                <a:hlinkClick r:id="rId3">
                  <a:extLst>
                    <a:ext uri="{A12FA001-AC4F-418D-AE19-62706E023703}">
                      <ahyp:hlinkClr xmlns:ahyp="http://schemas.microsoft.com/office/drawing/2018/hyperlinkcolor" val="tx"/>
                    </a:ext>
                  </a:extLst>
                </a:hlinkClick>
              </a:rPr>
              <a:t>cafgovhelp@microsoft.com</a:t>
            </a:r>
            <a:r>
              <a:rPr lang="en-US" sz="1765">
                <a:solidFill>
                  <a:srgbClr val="50E6FF"/>
                </a:solidFill>
                <a:latin typeface="Segoe" panose="020B0502040504020203" pitchFamily="34" charset="0"/>
              </a:rPr>
              <a:t> </a:t>
            </a:r>
            <a:endParaRPr lang="en-US" altLang="ja-JP" sz="1765">
              <a:solidFill>
                <a:srgbClr val="50E6FF"/>
              </a:solidFill>
              <a:latin typeface="Segoe" panose="020B0502040504020203" pitchFamily="34" charset="0"/>
              <a:ea typeface="MS PGothic" charset="0"/>
            </a:endParaRPr>
          </a:p>
        </p:txBody>
      </p:sp>
      <p:sp>
        <p:nvSpPr>
          <p:cNvPr id="17429" name="Rectangle 27"/>
          <p:cNvSpPr>
            <a:spLocks noChangeArrowheads="1"/>
          </p:cNvSpPr>
          <p:nvPr/>
        </p:nvSpPr>
        <p:spPr bwMode="white">
          <a:xfrm>
            <a:off x="310609" y="4144876"/>
            <a:ext cx="2651509" cy="634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latin typeface="Segoe UI Semilight"/>
              </a:rPr>
              <a:t>Additional supporting materials:</a:t>
            </a:r>
          </a:p>
        </p:txBody>
      </p:sp>
      <p:sp>
        <p:nvSpPr>
          <p:cNvPr id="29" name="Rectangle 13"/>
          <p:cNvSpPr>
            <a:spLocks noChangeArrowheads="1"/>
          </p:cNvSpPr>
          <p:nvPr/>
        </p:nvSpPr>
        <p:spPr bwMode="white">
          <a:xfrm>
            <a:off x="3057640" y="4080050"/>
            <a:ext cx="7837053" cy="135197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569">
                <a:solidFill>
                  <a:srgbClr val="FFFFFF"/>
                </a:solidFill>
                <a:latin typeface="Segoe" panose="020B0502040504020203" pitchFamily="34" charset="0"/>
                <a:ea typeface="Calibri" panose="020F0502020204030204" pitchFamily="34" charset="0"/>
              </a:rPr>
              <a:t>Governance MS Docs: </a:t>
            </a:r>
            <a:r>
              <a:rPr lang="en-US" sz="1569">
                <a:solidFill>
                  <a:srgbClr val="FFFFFF"/>
                </a:solidFill>
                <a:latin typeface="Segoe" panose="020B0502040504020203"/>
                <a:ea typeface="Calibri" panose="020F0502020204030204" pitchFamily="34" charset="0"/>
                <a:hlinkClick r:id="rId4"/>
              </a:rPr>
              <a:t>https://aka.ms/adopt/govern</a:t>
            </a:r>
            <a:r>
              <a:rPr lang="en-US" sz="1569">
                <a:solidFill>
                  <a:srgbClr val="FFFFFF"/>
                </a:solidFill>
                <a:latin typeface="Segoe" panose="020B0502040504020203"/>
                <a:ea typeface="Calibri" panose="020F0502020204030204" pitchFamily="34" charset="0"/>
              </a:rPr>
              <a:t> </a:t>
            </a:r>
          </a:p>
          <a:p>
            <a:pPr defTabSz="914554">
              <a:lnSpc>
                <a:spcPct val="105000"/>
              </a:lnSpc>
            </a:pPr>
            <a:r>
              <a:rPr lang="en-US" sz="1569">
                <a:solidFill>
                  <a:srgbClr val="FFFFFF"/>
                </a:solidFill>
                <a:latin typeface="Segoe" panose="020B0502040504020203"/>
                <a:ea typeface="Calibri" panose="020F0502020204030204" pitchFamily="34" charset="0"/>
              </a:rPr>
              <a:t>Governance Benchmark Tool: </a:t>
            </a:r>
            <a:r>
              <a:rPr lang="en-US" sz="1569" u="sng">
                <a:solidFill>
                  <a:srgbClr val="0078D7"/>
                </a:solidFill>
                <a:latin typeface="Segoe" panose="020B0502040504020203"/>
                <a:ea typeface="Calibri" panose="020F0502020204030204" pitchFamily="34" charset="0"/>
                <a:hlinkClick r:id="rId5">
                  <a:extLst>
                    <a:ext uri="{A12FA001-AC4F-418D-AE19-62706E023703}">
                      <ahyp:hlinkClr xmlns:ahyp="http://schemas.microsoft.com/office/drawing/2018/hyperlinkcolor" val="tx"/>
                    </a:ext>
                  </a:extLst>
                </a:hlinkClick>
              </a:rPr>
              <a:t>https://aka.ms/adopt/gov/assess</a:t>
            </a:r>
            <a:endParaRPr lang="en-US" sz="1569">
              <a:solidFill>
                <a:srgbClr val="0078D7"/>
              </a:solidFill>
              <a:latin typeface="Segoe" panose="020B0502040504020203"/>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Governance Guides: </a:t>
            </a:r>
            <a:r>
              <a:rPr lang="en-US" sz="1569" u="sng">
                <a:solidFill>
                  <a:srgbClr val="0078D7"/>
                </a:solidFill>
                <a:latin typeface="Segoe" panose="020B0502040504020203" pitchFamily="34" charset="0"/>
                <a:ea typeface="Calibri" panose="020F0502020204030204" pitchFamily="34" charset="0"/>
                <a:hlinkClick r:id="rId6"/>
              </a:rPr>
              <a:t>https://aka.ms/adopt/gov/journey</a:t>
            </a:r>
            <a:endParaRPr lang="en-US" sz="1569">
              <a:solidFill>
                <a:srgbClr val="0078D7"/>
              </a:solidFill>
              <a:latin typeface="Segoe" panose="020B0502040504020203" pitchFamily="34" charset="0"/>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 </a:t>
            </a:r>
          </a:p>
          <a:p>
            <a:pPr defTabSz="913960">
              <a:lnSpc>
                <a:spcPct val="115000"/>
              </a:lnSpc>
              <a:spcAft>
                <a:spcPts val="981"/>
              </a:spcAft>
              <a:defRPr/>
            </a:pPr>
            <a:endParaRPr lang="en-US" sz="1568">
              <a:solidFill>
                <a:srgbClr val="FFFFFF"/>
              </a:solidFill>
              <a:latin typeface="Segoe" panose="020B0502040504020203" pitchFamily="34" charset="0"/>
              <a:ea typeface="Times New Roman" panose="02020603050405020304" pitchFamily="18" charset="0"/>
              <a:cs typeface="Times New Roman" panose="02020603050405020304" pitchFamily="18" charset="0"/>
            </a:endParaRPr>
          </a:p>
        </p:txBody>
      </p:sp>
      <p:sp>
        <p:nvSpPr>
          <p:cNvPr id="51" name="Line 3"/>
          <p:cNvSpPr>
            <a:spLocks noChangeShapeType="1"/>
          </p:cNvSpPr>
          <p:nvPr/>
        </p:nvSpPr>
        <p:spPr bwMode="white">
          <a:xfrm>
            <a:off x="346396" y="16348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52895" y="2532840"/>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60423" y="2120809"/>
            <a:ext cx="8237730" cy="385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961">
                <a:solidFill>
                  <a:srgbClr val="FFFFFF"/>
                </a:solidFill>
                <a:latin typeface="Segoe" panose="020B0502040504020203" pitchFamily="34" charset="0"/>
                <a:cs typeface="Segoe UI" charset="0"/>
              </a:rPr>
              <a:t>Sr. IT Pro/Governance/Security/Privacy/Identity/Network</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36293"/>
            <a:ext cx="320857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Impacted Audience:</a:t>
            </a:r>
          </a:p>
        </p:txBody>
      </p:sp>
      <p:sp>
        <p:nvSpPr>
          <p:cNvPr id="26" name="Rectangle 13">
            <a:extLst>
              <a:ext uri="{FF2B5EF4-FFF2-40B4-BE49-F238E27FC236}">
                <a16:creationId xmlns:a16="http://schemas.microsoft.com/office/drawing/2014/main" id="{EFEA3E25-65AB-EB41-AAA7-9289C6A6536D}"/>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27" name="Rectangle 13">
            <a:extLst>
              <a:ext uri="{FF2B5EF4-FFF2-40B4-BE49-F238E27FC236}">
                <a16:creationId xmlns:a16="http://schemas.microsoft.com/office/drawing/2014/main" id="{A479E405-BDC9-2042-B71A-F6838280A9D4}"/>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Adoption Framework and the Governance Conversation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106" y="899516"/>
            <a:ext cx="7480020" cy="3770918"/>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8246" y="166944"/>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Integrating 3</a:t>
            </a:r>
            <a:r>
              <a:rPr lang="en-US" sz="4000" b="1" baseline="30000">
                <a:solidFill>
                  <a:srgbClr val="E7E6E6">
                    <a:lumMod val="10000"/>
                  </a:srgbClr>
                </a:solidFill>
                <a:latin typeface="Segoe Semibold" panose="020B0502040504020203" pitchFamily="34" charset="0"/>
                <a:cs typeface="Segoe UI Light" panose="020B0502040204020203" pitchFamily="34" charset="0"/>
              </a:rPr>
              <a:t>rd</a:t>
            </a:r>
            <a:r>
              <a:rPr lang="en-US" sz="4000" b="1">
                <a:solidFill>
                  <a:srgbClr val="E7E6E6">
                    <a:lumMod val="10000"/>
                  </a:srgbClr>
                </a:solidFill>
                <a:latin typeface="Segoe Semibold" panose="020B0502040504020203" pitchFamily="34" charset="0"/>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3" y="2640927"/>
            <a:ext cx="1912590" cy="1656755"/>
          </a:xfrm>
          <a:prstGeom prst="accentCallout2">
            <a:avLst>
              <a:gd name="adj1" fmla="val 18750"/>
              <a:gd name="adj2" fmla="val -8333"/>
              <a:gd name="adj3" fmla="val 18750"/>
              <a:gd name="adj4" fmla="val -16667"/>
              <a:gd name="adj5" fmla="val 31469"/>
              <a:gd name="adj6" fmla="val -217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Cost Management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9" y="5249223"/>
            <a:ext cx="2112311" cy="1413065"/>
          </a:xfrm>
          <a:prstGeom prst="accentCallout2">
            <a:avLst>
              <a:gd name="adj1" fmla="val 18750"/>
              <a:gd name="adj2" fmla="val -8333"/>
              <a:gd name="adj3" fmla="val 18750"/>
              <a:gd name="adj4" fmla="val -16667"/>
              <a:gd name="adj5" fmla="val -128154"/>
              <a:gd name="adj6" fmla="val -2873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Security baseline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Splunk</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Vault</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249221"/>
            <a:ext cx="1912590" cy="1319178"/>
          </a:xfrm>
          <a:prstGeom prst="accentCallout2">
            <a:avLst>
              <a:gd name="adj1" fmla="val 18750"/>
              <a:gd name="adj2" fmla="val -8333"/>
              <a:gd name="adj3" fmla="val 18750"/>
              <a:gd name="adj4" fmla="val -16667"/>
              <a:gd name="adj5" fmla="val -94066"/>
              <a:gd name="adj6" fmla="val 29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Discovery,  onboarding, and recovery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ServiceNow</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party identity providers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Vault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Deployment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Nagios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devops</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tools like Chef, Puppet, </a:t>
            </a: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Zabix</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Monitoring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OpsCompass</a:t>
            </a:r>
            <a:endParaRPr lang="en-US" sz="1177">
              <a:solidFill>
                <a:prstClr val="black"/>
              </a:solidFill>
              <a:latin typeface="Segoe" panose="020B05020405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853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D9AB4-7837-499D-A5D5-5071DE51EA1C}"/>
              </a:ext>
            </a:extLst>
          </p:cNvPr>
          <p:cNvSpPr>
            <a:spLocks noGrp="1"/>
          </p:cNvSpPr>
          <p:nvPr>
            <p:ph type="title"/>
          </p:nvPr>
        </p:nvSpPr>
        <p:spPr/>
        <p:txBody>
          <a:bodyPr/>
          <a:lstStyle/>
          <a:p>
            <a:r>
              <a:rPr lang="en-US" dirty="0"/>
              <a:t>Before we begin…</a:t>
            </a:r>
          </a:p>
        </p:txBody>
      </p:sp>
      <p:sp>
        <p:nvSpPr>
          <p:cNvPr id="4" name="Text Placeholder 3">
            <a:extLst>
              <a:ext uri="{FF2B5EF4-FFF2-40B4-BE49-F238E27FC236}">
                <a16:creationId xmlns:a16="http://schemas.microsoft.com/office/drawing/2014/main" id="{2FAD1527-0FF4-4630-A1BC-4568EE3448A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41787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Identifying business risks and compliance needs</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1711238"/>
          </a:xfrm>
        </p:spPr>
        <p:txBody>
          <a:bodyPr/>
          <a:lstStyle/>
          <a:p>
            <a:pPr marL="457200" indent="-457200">
              <a:buFont typeface="Arial" panose="020B0604020202020204" pitchFamily="34" charset="0"/>
              <a:buChar char="•"/>
            </a:pPr>
            <a:r>
              <a:rPr lang="en-US" sz="3200" dirty="0"/>
              <a:t>Business risk</a:t>
            </a:r>
          </a:p>
          <a:p>
            <a:pPr marL="457200" indent="-457200">
              <a:buFont typeface="Arial" panose="020B0604020202020204" pitchFamily="34" charset="0"/>
              <a:buChar char="•"/>
            </a:pPr>
            <a:r>
              <a:rPr lang="en-US" sz="3200" dirty="0"/>
              <a:t>Compliance </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07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3BCD815-2CCB-4AE6-A644-232D114005D3}"/>
              </a:ext>
            </a:extLst>
          </p:cNvPr>
          <p:cNvGrpSpPr/>
          <p:nvPr/>
        </p:nvGrpSpPr>
        <p:grpSpPr>
          <a:xfrm>
            <a:off x="5317698" y="620866"/>
            <a:ext cx="6791894" cy="5233240"/>
            <a:chOff x="5424316" y="632779"/>
            <a:chExt cx="6928184" cy="5338253"/>
          </a:xfrm>
        </p:grpSpPr>
        <p:pic>
          <p:nvPicPr>
            <p:cNvPr id="4" name="Picture 3" descr="A screen shot of a computer&#10;&#10;Description automatically generated">
              <a:extLst>
                <a:ext uri="{FF2B5EF4-FFF2-40B4-BE49-F238E27FC236}">
                  <a16:creationId xmlns:a16="http://schemas.microsoft.com/office/drawing/2014/main" id="{84E0530B-79A2-4CF4-BCF8-561C387BC84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6765507D-7BB1-45B2-85B8-A0D77EBEF3F0}"/>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6" name="Title 3">
            <a:extLst>
              <a:ext uri="{FF2B5EF4-FFF2-40B4-BE49-F238E27FC236}">
                <a16:creationId xmlns:a16="http://schemas.microsoft.com/office/drawing/2014/main" id="{FD4AC810-F520-4CA6-9158-9E81DD7D33E0}"/>
              </a:ext>
            </a:extLst>
          </p:cNvPr>
          <p:cNvSpPr txBox="1">
            <a:spLocks/>
          </p:cNvSpPr>
          <p:nvPr/>
        </p:nvSpPr>
        <p:spPr>
          <a:xfrm>
            <a:off x="369644" y="1579645"/>
            <a:ext cx="4948054" cy="2011481"/>
          </a:xfrm>
          <a:prstGeom prst="rect">
            <a:avLst/>
          </a:prstGeom>
        </p:spPr>
        <p:txBody>
          <a:bodyPr vert="horz" lIns="89654" tIns="44827" rIns="89654" bIns="44827" rtlCol="0" anchor="ctr">
            <a:normAutofit fontScale="77500" lnSpcReduction="2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11"/>
            <a:r>
              <a:rPr lang="en-US" sz="4400">
                <a:gradFill>
                  <a:gsLst>
                    <a:gs pos="0">
                      <a:prstClr val="black"/>
                    </a:gs>
                    <a:gs pos="100000">
                      <a:prstClr val="black"/>
                    </a:gs>
                  </a:gsLst>
                  <a:lin ang="5400000" scaled="0"/>
                </a:gradFill>
                <a:latin typeface="Calibri Light" panose="020F0302020204030204"/>
              </a:rPr>
              <a:t>Understand your current state and prepare for your</a:t>
            </a:r>
            <a:br>
              <a:rPr lang="en-US" sz="4400">
                <a:gradFill>
                  <a:gsLst>
                    <a:gs pos="0">
                      <a:prstClr val="black"/>
                    </a:gs>
                    <a:gs pos="100000">
                      <a:prstClr val="black"/>
                    </a:gs>
                  </a:gsLst>
                  <a:lin ang="5400000" scaled="0"/>
                </a:gradFill>
                <a:latin typeface="Calibri Light" panose="020F0302020204030204"/>
              </a:rPr>
            </a:br>
            <a:r>
              <a:rPr lang="en-US" sz="4400">
                <a:gradFill>
                  <a:gsLst>
                    <a:gs pos="0">
                      <a:srgbClr val="44546A"/>
                    </a:gs>
                    <a:gs pos="100000">
                      <a:srgbClr val="44546A"/>
                    </a:gs>
                  </a:gsLst>
                  <a:lin ang="5400000" scaled="0"/>
                </a:gradFill>
                <a:latin typeface="Calibri Light" panose="020F0302020204030204"/>
              </a:rPr>
              <a:t>cloud journey </a:t>
            </a:r>
            <a:r>
              <a:rPr lang="en-US" sz="4400">
                <a:gradFill>
                  <a:gsLst>
                    <a:gs pos="0">
                      <a:prstClr val="black"/>
                    </a:gs>
                    <a:gs pos="100000">
                      <a:prstClr val="black"/>
                    </a:gs>
                  </a:gsLst>
                  <a:lin ang="5400000" scaled="0"/>
                </a:gradFill>
                <a:latin typeface="Calibri Light" panose="020F0302020204030204"/>
              </a:rPr>
              <a:t>using</a:t>
            </a:r>
            <a:br>
              <a:rPr lang="en-US" sz="4400">
                <a:gradFill>
                  <a:gsLst>
                    <a:gs pos="0">
                      <a:prstClr val="black"/>
                    </a:gs>
                    <a:gs pos="100000">
                      <a:prstClr val="black"/>
                    </a:gs>
                  </a:gsLst>
                  <a:lin ang="5400000" scaled="0"/>
                </a:gradFill>
                <a:latin typeface="Calibri Light" panose="020F0302020204030204"/>
              </a:rPr>
            </a:br>
            <a:br>
              <a:rPr lang="en-US" sz="4400">
                <a:gradFill>
                  <a:gsLst>
                    <a:gs pos="0">
                      <a:prstClr val="black"/>
                    </a:gs>
                    <a:gs pos="100000">
                      <a:prstClr val="black"/>
                    </a:gs>
                  </a:gsLst>
                  <a:lin ang="5400000" scaled="0"/>
                </a:gradFill>
                <a:latin typeface="Calibri Light" panose="020F0302020204030204"/>
              </a:rPr>
            </a:br>
            <a:endParaRPr lang="en-US" sz="4400">
              <a:gradFill>
                <a:gsLst>
                  <a:gs pos="0">
                    <a:prstClr val="black"/>
                  </a:gs>
                  <a:gs pos="100000">
                    <a:prstClr val="black"/>
                  </a:gs>
                </a:gsLst>
                <a:lin ang="5400000" scaled="0"/>
              </a:gradFill>
              <a:latin typeface="Calibri Light" panose="020F0302020204030204"/>
            </a:endParaRPr>
          </a:p>
        </p:txBody>
      </p:sp>
      <p:sp>
        <p:nvSpPr>
          <p:cNvPr id="7" name="Rectangle 6">
            <a:extLst>
              <a:ext uri="{FF2B5EF4-FFF2-40B4-BE49-F238E27FC236}">
                <a16:creationId xmlns:a16="http://schemas.microsoft.com/office/drawing/2014/main" id="{5E66DA83-F94B-4F94-92C8-E167A85BC721}"/>
              </a:ext>
            </a:extLst>
          </p:cNvPr>
          <p:cNvSpPr/>
          <p:nvPr/>
        </p:nvSpPr>
        <p:spPr>
          <a:xfrm>
            <a:off x="363747" y="3599679"/>
            <a:ext cx="6094358" cy="1384976"/>
          </a:xfrm>
          <a:prstGeom prst="rect">
            <a:avLst/>
          </a:prstGeom>
        </p:spPr>
        <p:txBody>
          <a:bodyPr>
            <a:spAutoFit/>
          </a:bodyPr>
          <a:lstStyle/>
          <a:p>
            <a:pPr defTabSz="914378"/>
            <a:br>
              <a:rPr lang="en-US" sz="2745" dirty="0">
                <a:gradFill>
                  <a:gsLst>
                    <a:gs pos="0">
                      <a:srgbClr val="000000"/>
                    </a:gs>
                    <a:gs pos="100000">
                      <a:srgbClr val="000000"/>
                    </a:gs>
                  </a:gsLst>
                  <a:lin ang="5400000" scaled="0"/>
                </a:gradFill>
                <a:latin typeface="Segoe UI Semibold"/>
              </a:rPr>
            </a:br>
            <a:r>
              <a:rPr lang="en-US" sz="2745" dirty="0">
                <a:gradFill>
                  <a:gsLst>
                    <a:gs pos="0">
                      <a:srgbClr val="000000"/>
                    </a:gs>
                    <a:gs pos="100000">
                      <a:srgbClr val="000000"/>
                    </a:gs>
                  </a:gsLst>
                  <a:lin ang="5400000" scaled="0"/>
                </a:gradFill>
                <a:latin typeface="Segoe UI Semibold"/>
              </a:rPr>
              <a:t>The Governance benchmark tool </a:t>
            </a:r>
            <a:r>
              <a:rPr lang="en-US" sz="2745" dirty="0">
                <a:gradFill>
                  <a:gsLst>
                    <a:gs pos="0">
                      <a:srgbClr val="000000"/>
                    </a:gs>
                    <a:gs pos="100000">
                      <a:srgbClr val="000000"/>
                    </a:gs>
                  </a:gsLst>
                  <a:lin ang="5400000" scaled="0"/>
                </a:gradFill>
                <a:latin typeface="Segoe UI Semibold"/>
                <a:hlinkClick r:id="rId4"/>
              </a:rPr>
              <a:t>http://aka.ms/adopt/gov/assess</a:t>
            </a:r>
            <a:r>
              <a:rPr lang="en-US" sz="2745" dirty="0">
                <a:gradFill>
                  <a:gsLst>
                    <a:gs pos="0">
                      <a:srgbClr val="000000"/>
                    </a:gs>
                    <a:gs pos="100000">
                      <a:srgbClr val="000000"/>
                    </a:gs>
                  </a:gsLst>
                  <a:lin ang="5400000" scaled="0"/>
                </a:gradFill>
                <a:latin typeface="Segoe UI Semibold"/>
              </a:rPr>
              <a:t> </a:t>
            </a:r>
            <a:endParaRPr lang="en-US" sz="2745" dirty="0">
              <a:solidFill>
                <a:srgbClr val="000000"/>
              </a:solidFill>
              <a:latin typeface="Segoe UI Semibold"/>
            </a:endParaRPr>
          </a:p>
        </p:txBody>
      </p:sp>
    </p:spTree>
    <p:extLst>
      <p:ext uri="{BB962C8B-B14F-4D97-AF65-F5344CB8AC3E}">
        <p14:creationId xmlns:p14="http://schemas.microsoft.com/office/powerpoint/2010/main" val="373687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BF26-BF0F-4087-93B3-77C6322C8629}"/>
              </a:ext>
            </a:extLst>
          </p:cNvPr>
          <p:cNvSpPr>
            <a:spLocks noGrp="1"/>
          </p:cNvSpPr>
          <p:nvPr>
            <p:ph type="title"/>
          </p:nvPr>
        </p:nvSpPr>
        <p:spPr/>
        <p:txBody>
          <a:bodyPr/>
          <a:lstStyle/>
          <a:p>
            <a:r>
              <a:rPr lang="en-US" dirty="0"/>
              <a:t>Azure Policy Sample showcase</a:t>
            </a:r>
          </a:p>
        </p:txBody>
      </p:sp>
    </p:spTree>
    <p:extLst>
      <p:ext uri="{BB962C8B-B14F-4D97-AF65-F5344CB8AC3E}">
        <p14:creationId xmlns:p14="http://schemas.microsoft.com/office/powerpoint/2010/main" val="38713391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02A-FEC6-4AB4-BDE0-280B8E00B762}"/>
              </a:ext>
            </a:extLst>
          </p:cNvPr>
          <p:cNvSpPr>
            <a:spLocks noGrp="1"/>
          </p:cNvSpPr>
          <p:nvPr>
            <p:ph type="title"/>
          </p:nvPr>
        </p:nvSpPr>
        <p:spPr>
          <a:xfrm>
            <a:off x="619125" y="1212264"/>
            <a:ext cx="10515600" cy="1849021"/>
          </a:xfrm>
        </p:spPr>
        <p:txBody>
          <a:bodyPr>
            <a:normAutofit fontScale="90000"/>
          </a:bodyPr>
          <a:lstStyle/>
          <a:p>
            <a:r>
              <a:rPr lang="en-US" dirty="0"/>
              <a:t>Based on the outcome of the benchmark results, lets drill into the disciplines for which to build the </a:t>
            </a:r>
            <a:r>
              <a:rPr lang="en-US" b="1" dirty="0"/>
              <a:t>minimal viable product (MVP)</a:t>
            </a:r>
          </a:p>
        </p:txBody>
      </p:sp>
      <p:sp>
        <p:nvSpPr>
          <p:cNvPr id="3" name="Rectangle 2">
            <a:extLst>
              <a:ext uri="{FF2B5EF4-FFF2-40B4-BE49-F238E27FC236}">
                <a16:creationId xmlns:a16="http://schemas.microsoft.com/office/drawing/2014/main" id="{0E35F38D-7F27-451C-A044-B99E5B0E7B41}"/>
              </a:ext>
            </a:extLst>
          </p:cNvPr>
          <p:cNvSpPr/>
          <p:nvPr/>
        </p:nvSpPr>
        <p:spPr>
          <a:xfrm>
            <a:off x="9037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Cost Management</a:t>
            </a:r>
          </a:p>
        </p:txBody>
      </p:sp>
      <p:sp>
        <p:nvSpPr>
          <p:cNvPr id="4" name="Rectangle 3">
            <a:extLst>
              <a:ext uri="{FF2B5EF4-FFF2-40B4-BE49-F238E27FC236}">
                <a16:creationId xmlns:a16="http://schemas.microsoft.com/office/drawing/2014/main" id="{0D8F4D58-AB8F-4F71-8512-3AC152EE2BC7}"/>
              </a:ext>
            </a:extLst>
          </p:cNvPr>
          <p:cNvSpPr/>
          <p:nvPr/>
        </p:nvSpPr>
        <p:spPr>
          <a:xfrm>
            <a:off x="2913572"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
        <p:nvSpPr>
          <p:cNvPr id="5" name="Rectangle 4">
            <a:extLst>
              <a:ext uri="{FF2B5EF4-FFF2-40B4-BE49-F238E27FC236}">
                <a16:creationId xmlns:a16="http://schemas.microsoft.com/office/drawing/2014/main" id="{83B56DB7-6524-46E5-865C-4325F4C0EA13}"/>
              </a:ext>
            </a:extLst>
          </p:cNvPr>
          <p:cNvSpPr/>
          <p:nvPr/>
        </p:nvSpPr>
        <p:spPr>
          <a:xfrm>
            <a:off x="49233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Identity Baseline</a:t>
            </a:r>
          </a:p>
        </p:txBody>
      </p:sp>
      <p:sp>
        <p:nvSpPr>
          <p:cNvPr id="6" name="Rectangle 5">
            <a:extLst>
              <a:ext uri="{FF2B5EF4-FFF2-40B4-BE49-F238E27FC236}">
                <a16:creationId xmlns:a16="http://schemas.microsoft.com/office/drawing/2014/main" id="{21F964D9-4E36-423B-BCE7-05F24F764A26}"/>
              </a:ext>
            </a:extLst>
          </p:cNvPr>
          <p:cNvSpPr/>
          <p:nvPr/>
        </p:nvSpPr>
        <p:spPr>
          <a:xfrm>
            <a:off x="71140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
        <p:nvSpPr>
          <p:cNvPr id="7" name="Rectangle 6">
            <a:extLst>
              <a:ext uri="{FF2B5EF4-FFF2-40B4-BE49-F238E27FC236}">
                <a16:creationId xmlns:a16="http://schemas.microsoft.com/office/drawing/2014/main" id="{9CFC9525-34C1-4630-B37D-1E8CCEEFB9B1}"/>
              </a:ext>
            </a:extLst>
          </p:cNvPr>
          <p:cNvSpPr/>
          <p:nvPr/>
        </p:nvSpPr>
        <p:spPr>
          <a:xfrm>
            <a:off x="91905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Deployment Acceleration</a:t>
            </a:r>
          </a:p>
        </p:txBody>
      </p:sp>
    </p:spTree>
    <p:extLst>
      <p:ext uri="{BB962C8B-B14F-4D97-AF65-F5344CB8AC3E}">
        <p14:creationId xmlns:p14="http://schemas.microsoft.com/office/powerpoint/2010/main" val="14032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22242" y="478218"/>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b="1" dirty="0">
                <a:solidFill>
                  <a:srgbClr val="EAEAEA">
                    <a:lumMod val="10000"/>
                  </a:srgbClr>
                </a:solidFill>
                <a:latin typeface="Segoe Semibold" panose="020B0502040504020203" pitchFamily="34" charset="0"/>
                <a:cs typeface="Segoe UI Light" panose="020B0502040204020203" pitchFamily="34" charset="0"/>
              </a:rPr>
              <a:t>What and Why of Governance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55425" y="2608150"/>
            <a:ext cx="4527203" cy="2050240"/>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What is a 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solidFill>
                  <a:srgbClr val="EAEAEA">
                    <a:lumMod val="10000"/>
                  </a:srgbClr>
                </a:solidFill>
                <a:latin typeface="Segoe" panose="020B0502040504020203" pitchFamily="34" charset="0"/>
              </a:rPr>
              <a:t>The smallest unit of configuration management and policy management implementation required to establish a scalable foundation</a:t>
            </a:r>
          </a:p>
        </p:txBody>
      </p:sp>
      <p:sp>
        <p:nvSpPr>
          <p:cNvPr id="9" name="TextBox 8">
            <a:extLst>
              <a:ext uri="{FF2B5EF4-FFF2-40B4-BE49-F238E27FC236}">
                <a16:creationId xmlns:a16="http://schemas.microsoft.com/office/drawing/2014/main" id="{34A611D5-96C7-42A0-996A-6A1E12D9C3D5}"/>
              </a:ext>
            </a:extLst>
          </p:cNvPr>
          <p:cNvSpPr txBox="1"/>
          <p:nvPr/>
        </p:nvSpPr>
        <p:spPr>
          <a:xfrm>
            <a:off x="5152554" y="2608150"/>
            <a:ext cx="6359261" cy="2050240"/>
          </a:xfrm>
          <a:prstGeom prst="rect">
            <a:avLst/>
          </a:prstGeom>
          <a:noFill/>
          <a:ln>
            <a:solidFill>
              <a:schemeClr val="accent5"/>
            </a:solidFill>
          </a:ln>
        </p:spPr>
        <p:txBody>
          <a:bodyPr wrap="square" lIns="179308" tIns="143446" rIns="179308" bIns="143446" rtlCol="0">
            <a:spAutoFit/>
          </a:bodyPr>
          <a:lstStyle>
            <a:defPPr>
              <a:defRPr lang="en-US"/>
            </a:defPPr>
            <a:lvl1pPr defTabSz="914554">
              <a:lnSpc>
                <a:spcPct val="90000"/>
              </a:lnSpc>
              <a:spcAft>
                <a:spcPts val="588"/>
              </a:spcAft>
              <a:defRPr sz="2353" b="1">
                <a:solidFill>
                  <a:srgbClr val="0078D4"/>
                </a:solidFill>
                <a:latin typeface="Segoe" panose="020B0502040504020203" pitchFamily="34" charset="0"/>
              </a:defRPr>
            </a:lvl1pPr>
          </a:lstStyle>
          <a:p>
            <a:r>
              <a:rPr lang="en-US" dirty="0"/>
              <a:t>Why establish a governance MVP?</a:t>
            </a:r>
          </a:p>
          <a:p>
            <a:r>
              <a:rPr lang="en-US" sz="1961" b="0" dirty="0">
                <a:solidFill>
                  <a:srgbClr val="EAEAEA">
                    <a:lumMod val="10000"/>
                  </a:srgbClr>
                </a:solidFill>
              </a:rPr>
              <a:t>A rapidly implemented, yet scalable starting point creates balance. This model allows existing IT functions to mature at their own pace, without slowing business results. As they mature, IT policies can be applied consistently.</a:t>
            </a:r>
          </a:p>
        </p:txBody>
      </p:sp>
    </p:spTree>
    <p:extLst>
      <p:ext uri="{BB962C8B-B14F-4D97-AF65-F5344CB8AC3E}">
        <p14:creationId xmlns:p14="http://schemas.microsoft.com/office/powerpoint/2010/main" val="24066603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Cost Management</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345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Cost Management</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What are the cost management concerns</a:t>
            </a:r>
          </a:p>
          <a:p>
            <a:pPr marL="457200" indent="-457200">
              <a:buFont typeface="Arial" panose="020B0604020202020204" pitchFamily="34" charset="0"/>
              <a:buChar char="•"/>
            </a:pPr>
            <a:r>
              <a:rPr lang="en-US" sz="3200" dirty="0"/>
              <a:t>Do you have a centralized way of tracking spend</a:t>
            </a:r>
          </a:p>
          <a:p>
            <a:pPr marL="457200" indent="-457200">
              <a:buFont typeface="Arial" panose="020B0604020202020204" pitchFamily="34" charset="0"/>
              <a:buChar char="•"/>
            </a:pPr>
            <a:r>
              <a:rPr lang="en-US" sz="3200" dirty="0"/>
              <a:t>How do you monitor and manage cloud costs</a:t>
            </a:r>
          </a:p>
          <a:p>
            <a:pPr marL="457200" indent="-457200">
              <a:buFont typeface="Arial" panose="020B0604020202020204" pitchFamily="34" charset="0"/>
              <a:buChar char="•"/>
            </a:pPr>
            <a:r>
              <a:rPr lang="en-US" sz="3200" dirty="0"/>
              <a:t>What are the policies related to resource assignment and tagging?</a:t>
            </a:r>
          </a:p>
          <a:p>
            <a:pPr marL="457200" indent="-457200">
              <a:buFont typeface="Arial" panose="020B0604020202020204" pitchFamily="34" charset="0"/>
              <a:buChar char="•"/>
            </a:pPr>
            <a:r>
              <a:rPr lang="en-US" sz="3200" dirty="0"/>
              <a:t>Do teams have the ability to dynamically size and scale assets for demand, how does that impact cost control?</a:t>
            </a:r>
          </a:p>
          <a:p>
            <a:pPr marL="457200" indent="-457200">
              <a:buFont typeface="Arial" panose="020B0604020202020204" pitchFamily="34" charset="0"/>
              <a:buChar char="•"/>
            </a:pPr>
            <a:r>
              <a:rPr lang="en-US" sz="3200" dirty="0"/>
              <a:t>Is there an ongoing process to address optimization?</a:t>
            </a:r>
          </a:p>
        </p:txBody>
      </p:sp>
    </p:spTree>
    <p:extLst>
      <p:ext uri="{BB962C8B-B14F-4D97-AF65-F5344CB8AC3E}">
        <p14:creationId xmlns:p14="http://schemas.microsoft.com/office/powerpoint/2010/main" val="28177033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37C84-6C9E-44CD-B1C6-D85107236AB5}"/>
              </a:ext>
            </a:extLst>
          </p:cNvPr>
          <p:cNvSpPr/>
          <p:nvPr/>
        </p:nvSpPr>
        <p:spPr bwMode="auto">
          <a:xfrm>
            <a:off x="0" y="1320228"/>
            <a:ext cx="6315183" cy="545805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6594" y="1321446"/>
            <a:ext cx="6298589"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Current State MVP</a:t>
            </a:r>
            <a:endParaRPr lang="en-US" sz="1765">
              <a:solidFill>
                <a:srgbClr val="353535"/>
              </a:solidFill>
              <a:latin typeface="Segoe UI Semilight"/>
            </a:endParaRPr>
          </a:p>
        </p:txBody>
      </p:sp>
      <p:sp>
        <p:nvSpPr>
          <p:cNvPr id="7" name="TextBox 6">
            <a:extLst>
              <a:ext uri="{FF2B5EF4-FFF2-40B4-BE49-F238E27FC236}">
                <a16:creationId xmlns:a16="http://schemas.microsoft.com/office/drawing/2014/main" id="{6E8D63CA-FD4E-41DD-878A-A3F72305175C}"/>
              </a:ext>
            </a:extLst>
          </p:cNvPr>
          <p:cNvSpPr txBox="1"/>
          <p:nvPr/>
        </p:nvSpPr>
        <p:spPr>
          <a:xfrm>
            <a:off x="6515441" y="1320228"/>
            <a:ext cx="5614340" cy="1777395"/>
          </a:xfrm>
          <a:prstGeom prst="rect">
            <a:avLst/>
          </a:prstGeom>
          <a:noFill/>
          <a:ln>
            <a:solidFill>
              <a:schemeClr val="tx1"/>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Risk discovered</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Costs are mushrooming. The CFO is concerned with budget overrun. A report is needed to show spend by business unit. Controls are needed to limit expenses.</a:t>
            </a:r>
            <a:endParaRPr lang="en-US" sz="1765">
              <a:solidFill>
                <a:srgbClr val="353535"/>
              </a:solidFill>
              <a:latin typeface="Segoe UI Semilight"/>
            </a:endParaRPr>
          </a:p>
        </p:txBody>
      </p:sp>
      <p:pic>
        <p:nvPicPr>
          <p:cNvPr id="5" name="Picture 4">
            <a:extLst>
              <a:ext uri="{FF2B5EF4-FFF2-40B4-BE49-F238E27FC236}">
                <a16:creationId xmlns:a16="http://schemas.microsoft.com/office/drawing/2014/main" id="{520AA5CB-C6C1-4197-BA16-4F04C6B76F74}"/>
              </a:ext>
            </a:extLst>
          </p:cNvPr>
          <p:cNvPicPr>
            <a:picLocks noChangeAspect="1"/>
          </p:cNvPicPr>
          <p:nvPr/>
        </p:nvPicPr>
        <p:blipFill>
          <a:blip r:embed="rId3"/>
          <a:stretch>
            <a:fillRect/>
          </a:stretch>
        </p:blipFill>
        <p:spPr>
          <a:xfrm>
            <a:off x="141038" y="1937047"/>
            <a:ext cx="4935326" cy="2237243"/>
          </a:xfrm>
          <a:prstGeom prst="rect">
            <a:avLst/>
          </a:prstGeom>
        </p:spPr>
      </p:pic>
      <p:sp>
        <p:nvSpPr>
          <p:cNvPr id="79" name="Title 1">
            <a:extLst>
              <a:ext uri="{FF2B5EF4-FFF2-40B4-BE49-F238E27FC236}">
                <a16:creationId xmlns:a16="http://schemas.microsoft.com/office/drawing/2014/main" id="{86904D5C-60E4-4DB9-9D88-E0401491DCF8}"/>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Evolving the MVP: Cost Control</a:t>
            </a:r>
          </a:p>
        </p:txBody>
      </p:sp>
      <p:sp>
        <p:nvSpPr>
          <p:cNvPr id="80" name="Rectangle 79">
            <a:extLst>
              <a:ext uri="{FF2B5EF4-FFF2-40B4-BE49-F238E27FC236}">
                <a16:creationId xmlns:a16="http://schemas.microsoft.com/office/drawing/2014/main" id="{DE3751C1-A2D3-4426-99B6-A4630B5EDBBB}"/>
              </a:ext>
            </a:extLst>
          </p:cNvPr>
          <p:cNvSpPr/>
          <p:nvPr/>
        </p:nvSpPr>
        <p:spPr>
          <a:xfrm>
            <a:off x="210109" y="4477501"/>
            <a:ext cx="6095222" cy="1662599"/>
          </a:xfrm>
          <a:prstGeom prst="rect">
            <a:avLst/>
          </a:prstGeom>
        </p:spPr>
        <p:txBody>
          <a:bodyPr>
            <a:spAutoFit/>
          </a:bodyPr>
          <a:lstStyle/>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Blueprint named “Governance-MVP”</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t>
            </a:r>
          </a:p>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Policy as follows:</a:t>
            </a: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Resource tagging require values for Department/Billing Unit, Geography, Data Classification, Criticality, SLA, Environment, Application Archetype, Application, and Application Owner.</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endPar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The value of the Application tag should match the name of the resource group.</a:t>
            </a:r>
          </a:p>
        </p:txBody>
      </p:sp>
      <p:sp>
        <p:nvSpPr>
          <p:cNvPr id="81" name="TextBox 80">
            <a:extLst>
              <a:ext uri="{FF2B5EF4-FFF2-40B4-BE49-F238E27FC236}">
                <a16:creationId xmlns:a16="http://schemas.microsoft.com/office/drawing/2014/main" id="{35C34900-2568-4008-8523-CC924DDA9378}"/>
              </a:ext>
            </a:extLst>
          </p:cNvPr>
          <p:cNvSpPr txBox="1"/>
          <p:nvPr/>
        </p:nvSpPr>
        <p:spPr>
          <a:xfrm>
            <a:off x="6515440" y="3271463"/>
            <a:ext cx="5614340" cy="3425031"/>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3138" b="1">
                <a:gradFill>
                  <a:gsLst>
                    <a:gs pos="2917">
                      <a:srgbClr val="353535"/>
                    </a:gs>
                    <a:gs pos="30000">
                      <a:srgbClr val="353535"/>
                    </a:gs>
                  </a:gsLst>
                  <a:lin ang="5400000" scaled="0"/>
                </a:gradFill>
                <a:latin typeface="Segoe UI Semilight"/>
              </a:rPr>
              <a:t>Exercise</a:t>
            </a:r>
          </a:p>
          <a:p>
            <a:pPr defTabSz="914554"/>
            <a:r>
              <a:rPr lang="en-US" sz="2353">
                <a:solidFill>
                  <a:srgbClr val="353535"/>
                </a:solidFill>
                <a:latin typeface="Segoe UI Semilight"/>
              </a:rPr>
              <a:t>What changes or additions would you make to the “Governance-MVP”? </a:t>
            </a:r>
          </a:p>
          <a:p>
            <a:pPr defTabSz="914554"/>
            <a:endParaRPr lang="en-US" sz="2353">
              <a:solidFill>
                <a:srgbClr val="353535"/>
              </a:solidFill>
              <a:latin typeface="Segoe UI Semilight"/>
            </a:endParaRPr>
          </a:p>
          <a:p>
            <a:pPr defTabSz="914554"/>
            <a:r>
              <a:rPr lang="en-US" sz="2353">
                <a:solidFill>
                  <a:srgbClr val="353535"/>
                </a:solidFill>
                <a:latin typeface="Segoe UI Semilight"/>
              </a:rPr>
              <a:t>What other tools in Azure could be used to extend the MVP?</a:t>
            </a:r>
          </a:p>
          <a:p>
            <a:pPr defTabSz="914554"/>
            <a:endParaRPr lang="en-US" sz="1765">
              <a:solidFill>
                <a:srgbClr val="353535"/>
              </a:solidFill>
              <a:latin typeface="Segoe UI Semilight"/>
            </a:endParaRPr>
          </a:p>
          <a:p>
            <a:pPr defTabSz="914554"/>
            <a:r>
              <a:rPr lang="en-US" sz="1765">
                <a:solidFill>
                  <a:srgbClr val="353535"/>
                </a:solidFill>
                <a:latin typeface="Segoe UI Semilight"/>
              </a:rPr>
              <a:t>Extra points, if your solution includes a way to reduce the risk of extra spend in the future using policies</a:t>
            </a:r>
          </a:p>
        </p:txBody>
      </p:sp>
      <p:sp>
        <p:nvSpPr>
          <p:cNvPr id="9" name="Rectangle 8">
            <a:extLst>
              <a:ext uri="{FF2B5EF4-FFF2-40B4-BE49-F238E27FC236}">
                <a16:creationId xmlns:a16="http://schemas.microsoft.com/office/drawing/2014/main" id="{723C10D2-F3BD-4514-A602-50FB2F58BB07}"/>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4141682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BFCA3C-4894-D84E-877D-B41ED4BC877B}"/>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2" name="Rectangle 11">
            <a:extLst>
              <a:ext uri="{FF2B5EF4-FFF2-40B4-BE49-F238E27FC236}">
                <a16:creationId xmlns:a16="http://schemas.microsoft.com/office/drawing/2014/main" id="{930AC669-C69C-0A49-AAA1-0C5CE8B7AADF}"/>
              </a:ext>
            </a:extLst>
          </p:cNvPr>
          <p:cNvSpPr/>
          <p:nvPr/>
        </p:nvSpPr>
        <p:spPr>
          <a:xfrm>
            <a:off x="3012694" y="3360053"/>
            <a:ext cx="6518084"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1736951" y="1730689"/>
            <a:ext cx="9174117" cy="3258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rPr>
              <a:t>This presentation contains several aspects regarding governance theory and the application of governance within Azure</a:t>
            </a:r>
          </a:p>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marL="457205" indent="-457205" algn="ctr" defTabSz="1292991" eaLnBrk="0" hangingPunct="0">
              <a:lnSpc>
                <a:spcPct val="90000"/>
              </a:lnSpc>
              <a:spcBef>
                <a:spcPct val="30000"/>
              </a:spcBef>
              <a:buClr>
                <a:srgbClr val="FFFF99"/>
              </a:buClr>
              <a:buSzPct val="75000"/>
              <a:buFont typeface="Symbol" panose="05050102010706020507" pitchFamily="18" charset="2"/>
              <a:buChar char="Þ"/>
            </a:pPr>
            <a:r>
              <a:rPr lang="en-US" altLang="ja-JP" sz="2353" b="1">
                <a:solidFill>
                  <a:srgbClr val="FFFFFF"/>
                </a:solidFill>
                <a:latin typeface="Segoe" panose="020B0502040504020203" pitchFamily="34" charset="0"/>
              </a:rPr>
              <a:t> Please tailor it to your individual needs.  </a:t>
            </a:r>
          </a:p>
          <a:p>
            <a:pPr algn="ctr" defTabSz="1292991" eaLnBrk="0" hangingPunct="0">
              <a:lnSpc>
                <a:spcPct val="90000"/>
              </a:lnSpc>
              <a:spcBef>
                <a:spcPct val="30000"/>
              </a:spcBef>
              <a:buClr>
                <a:srgbClr val="FFFF99"/>
              </a:buClr>
              <a:buSzPct val="75000"/>
            </a:pPr>
            <a:endParaRPr lang="en-US" altLang="ja-JP" sz="2353" b="1">
              <a:solidFill>
                <a:srgbClr val="FFFFFF"/>
              </a:solidFill>
              <a:highlight>
                <a:srgbClr val="FFC000"/>
              </a:highlight>
              <a:latin typeface="Segoe" panose="020B0502040504020203" pitchFamily="34" charset="0"/>
              <a:ea typeface="MS PGothic"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ea typeface="MS PGothic" charset="0"/>
              </a:rPr>
              <a:t>(compliance, technical discussions, cloud adoption, cloud governance)</a:t>
            </a:r>
          </a:p>
        </p:txBody>
      </p:sp>
      <p:sp>
        <p:nvSpPr>
          <p:cNvPr id="5" name="Rectangle 13">
            <a:extLst>
              <a:ext uri="{FF2B5EF4-FFF2-40B4-BE49-F238E27FC236}">
                <a16:creationId xmlns:a16="http://schemas.microsoft.com/office/drawing/2014/main" id="{F738BFBF-C030-EF44-A37D-4A0E413C16FE}"/>
              </a:ext>
            </a:extLst>
          </p:cNvPr>
          <p:cNvSpPr>
            <a:spLocks noChangeArrowheads="1"/>
          </p:cNvSpPr>
          <p:nvPr/>
        </p:nvSpPr>
        <p:spPr bwMode="white">
          <a:xfrm>
            <a:off x="186612" y="184733"/>
            <a:ext cx="8976734"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8" name="Rectangle 13">
            <a:extLst>
              <a:ext uri="{FF2B5EF4-FFF2-40B4-BE49-F238E27FC236}">
                <a16:creationId xmlns:a16="http://schemas.microsoft.com/office/drawing/2014/main" id="{63D5A61B-40D3-624B-86EF-E65A5308A78C}"/>
              </a:ext>
            </a:extLst>
          </p:cNvPr>
          <p:cNvSpPr>
            <a:spLocks noChangeArrowheads="1"/>
          </p:cNvSpPr>
          <p:nvPr/>
        </p:nvSpPr>
        <p:spPr bwMode="white">
          <a:xfrm>
            <a:off x="186612" y="1101592"/>
            <a:ext cx="11818776" cy="488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General Information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1" y="1442569"/>
            <a:ext cx="11925081" cy="4318255"/>
          </a:xfrm>
        </p:spPr>
        <p:txBody>
          <a:bodyPr/>
          <a:lstStyle/>
          <a:p>
            <a:pPr lvl="0"/>
            <a:r>
              <a:rPr lang="en-US" sz="2353" b="1" dirty="0"/>
              <a:t>Report spend by Business Unit</a:t>
            </a:r>
            <a:endParaRPr lang="en-US" sz="2353" dirty="0"/>
          </a:p>
          <a:p>
            <a:pPr lvl="1"/>
            <a:r>
              <a:rPr lang="en-US" sz="1765" dirty="0"/>
              <a:t>Generate Azure Cost Management (&amp;/or </a:t>
            </a:r>
            <a:r>
              <a:rPr lang="en-US" sz="1765" dirty="0" err="1"/>
              <a:t>Cloudyn</a:t>
            </a:r>
            <a:r>
              <a:rPr lang="en-US" sz="1765" dirty="0"/>
              <a:t>) reports grouped by the Business Unit tag.</a:t>
            </a:r>
          </a:p>
          <a:p>
            <a:pPr lvl="0"/>
            <a:r>
              <a:rPr lang="en-US" sz="2353" b="1" dirty="0"/>
              <a:t>Reduce overall spend</a:t>
            </a:r>
            <a:endParaRPr lang="en-US" sz="2353" dirty="0"/>
          </a:p>
          <a:p>
            <a:pPr lvl="1"/>
            <a:r>
              <a:rPr lang="en-US" sz="1765" dirty="0"/>
              <a:t>If possible, start with a review of AHUB and RI options for immediate potential cost reductions.</a:t>
            </a:r>
          </a:p>
          <a:p>
            <a:pPr lvl="1"/>
            <a:r>
              <a:rPr lang="en-US" sz="1765" dirty="0"/>
              <a:t>Review Azure Advisor and Azure Cost Management feedback to suggest tuning options to each application owner.</a:t>
            </a:r>
          </a:p>
          <a:p>
            <a:pPr lvl="1"/>
            <a:r>
              <a:rPr lang="en-US" sz="1765" dirty="0"/>
              <a:t>Generally, a holistic review of spend will identify a few key SKUs that are consuming a large percentage of the Azure costs. Suggest the application owners begin by tuning those large instances.</a:t>
            </a:r>
          </a:p>
          <a:p>
            <a:pPr lvl="0"/>
            <a:r>
              <a:rPr lang="en-US" sz="2353" b="1" dirty="0"/>
              <a:t>Bonus Points: Reduce Future Spend</a:t>
            </a:r>
            <a:endParaRPr lang="en-US" sz="2353" dirty="0"/>
          </a:p>
          <a:p>
            <a:pPr lvl="1"/>
            <a:r>
              <a:rPr lang="en-US" sz="1765" dirty="0"/>
              <a:t>Once re-sized, avoid future spend by creating an Azure policy to block the use of any unused SKUs that have a higher unit cost.</a:t>
            </a:r>
          </a:p>
          <a:p>
            <a:pPr lvl="1"/>
            <a:r>
              <a:rPr lang="en-US" sz="1765" dirty="0"/>
              <a:t>If the governance team has a strong relationship and regular cadence with cloud adoption teams, a second suggestion could prove valuable. For all prod subscriptions, establish a deployment plan including the SKUs to be deployed. Block the use of any SKU not on the deployment plan. This reduces overspending from unplanned vertical scaling. This approach also promotes the use of more easily automated horizontal scaling.</a:t>
            </a:r>
          </a:p>
        </p:txBody>
      </p:sp>
      <p:sp>
        <p:nvSpPr>
          <p:cNvPr id="4" name="Rectangle 3">
            <a:extLst>
              <a:ext uri="{FF2B5EF4-FFF2-40B4-BE49-F238E27FC236}">
                <a16:creationId xmlns:a16="http://schemas.microsoft.com/office/drawing/2014/main" id="{82EE931B-3732-4AF0-9012-A19C6487182B}"/>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19891015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Security Baseline</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26492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Security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How are you handling security / protection of data</a:t>
            </a:r>
          </a:p>
          <a:p>
            <a:pPr marL="457200" indent="-457200">
              <a:buFont typeface="Arial" panose="020B0604020202020204" pitchFamily="34" charset="0"/>
              <a:buChar char="•"/>
            </a:pPr>
            <a:r>
              <a:rPr lang="en-US" sz="3200" dirty="0"/>
              <a:t>What are the policies applied to networks</a:t>
            </a:r>
          </a:p>
          <a:p>
            <a:pPr marL="457200" indent="-457200">
              <a:buFont typeface="Arial" panose="020B0604020202020204" pitchFamily="34" charset="0"/>
              <a:buChar char="•"/>
            </a:pPr>
            <a:r>
              <a:rPr lang="en-US" sz="3200" dirty="0"/>
              <a:t>How are you handling elevated rights within the environment</a:t>
            </a:r>
          </a:p>
          <a:p>
            <a:pPr marL="457200" indent="-457200">
              <a:buFont typeface="Arial" panose="020B0604020202020204" pitchFamily="34" charset="0"/>
              <a:buChar char="•"/>
            </a:pPr>
            <a:r>
              <a:rPr lang="en-US" sz="3200" dirty="0"/>
              <a:t>Can developers use any and all services in Azure?</a:t>
            </a:r>
          </a:p>
          <a:p>
            <a:pPr marL="457200" indent="-457200">
              <a:buFont typeface="Arial" panose="020B0604020202020204" pitchFamily="34" charset="0"/>
              <a:buChar char="•"/>
            </a:pPr>
            <a:r>
              <a:rPr lang="en-US" sz="3200" dirty="0"/>
              <a:t>Have you defined rules around who can create new management groups and subscriptions?</a:t>
            </a:r>
          </a:p>
          <a:p>
            <a:pPr marL="457200" indent="-457200">
              <a:buFont typeface="Arial" panose="020B0604020202020204" pitchFamily="34" charset="0"/>
              <a:buChar char="•"/>
            </a:pPr>
            <a:r>
              <a:rPr lang="en-US" sz="3200" dirty="0"/>
              <a:t>Are you reviewing processes on a regular cadence with other stakeholders</a:t>
            </a:r>
          </a:p>
        </p:txBody>
      </p:sp>
    </p:spTree>
    <p:extLst>
      <p:ext uri="{BB962C8B-B14F-4D97-AF65-F5344CB8AC3E}">
        <p14:creationId xmlns:p14="http://schemas.microsoft.com/office/powerpoint/2010/main" val="17971096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551242" y="1975267"/>
            <a:ext cx="5544758" cy="4375590"/>
          </a:xfrm>
        </p:spPr>
        <p:txBody>
          <a:bodyPr/>
          <a:lstStyle/>
          <a:p>
            <a:pPr marL="336213" indent="-336213">
              <a:buFont typeface="+mj-lt"/>
              <a:buAutoNum type="arabicPeriod"/>
            </a:pPr>
            <a:r>
              <a:rPr lang="en-US" sz="1961" dirty="0">
                <a:latin typeface="+mn-lt"/>
              </a:rPr>
              <a:t>Implement Azure Security Center</a:t>
            </a:r>
          </a:p>
          <a:p>
            <a:pPr marL="560312" lvl="1" indent="-336213">
              <a:buFont typeface="+mj-lt"/>
              <a:buAutoNum type="arabicPeriod"/>
            </a:pPr>
            <a:r>
              <a:rPr lang="en-US" sz="1961" dirty="0"/>
              <a:t>Automate Patching to ensure patch compliance </a:t>
            </a:r>
          </a:p>
          <a:p>
            <a:pPr marL="336213" indent="-336213">
              <a:buFont typeface="+mj-lt"/>
              <a:buAutoNum type="arabicPeriod"/>
            </a:pPr>
            <a:r>
              <a:rPr lang="en-US" sz="1961" dirty="0">
                <a:latin typeface="+mn-lt"/>
              </a:rPr>
              <a:t>Policy</a:t>
            </a:r>
          </a:p>
          <a:p>
            <a:pPr marL="560312" lvl="1" indent="-336213">
              <a:buFont typeface="+mj-lt"/>
              <a:buAutoNum type="arabicPeriod"/>
            </a:pPr>
            <a:r>
              <a:rPr lang="en-US" sz="1961" dirty="0"/>
              <a:t>Require encryption on storage accounts</a:t>
            </a:r>
          </a:p>
          <a:p>
            <a:pPr marL="560312" lvl="1" indent="-336213">
              <a:buFont typeface="+mj-lt"/>
              <a:buAutoNum type="arabicPeriod"/>
            </a:pPr>
            <a:r>
              <a:rPr lang="en-US" sz="1961" dirty="0"/>
              <a:t>Enforce application tier </a:t>
            </a:r>
            <a:r>
              <a:rPr lang="en-US" sz="1961" dirty="0" err="1"/>
              <a:t>vNets</a:t>
            </a:r>
            <a:endParaRPr lang="en-US" sz="1961" dirty="0"/>
          </a:p>
          <a:p>
            <a:pPr marL="560312" lvl="1" indent="-336213">
              <a:buFont typeface="+mj-lt"/>
              <a:buAutoNum type="arabicPeriod"/>
            </a:pPr>
            <a:r>
              <a:rPr lang="en-US" sz="1961" dirty="0"/>
              <a:t>Enforce NSGs at each tier</a:t>
            </a:r>
          </a:p>
          <a:p>
            <a:pPr marL="560312" lvl="1" indent="-336213">
              <a:buFont typeface="+mj-lt"/>
              <a:buAutoNum type="arabicPeriod"/>
            </a:pPr>
            <a:r>
              <a:rPr lang="en-US" sz="1961" dirty="0"/>
              <a:t>Block User Defined Routing</a:t>
            </a:r>
          </a:p>
          <a:p>
            <a:pPr marL="560312" lvl="1" indent="-336213">
              <a:buFont typeface="+mj-lt"/>
              <a:buAutoNum type="arabicPeriod"/>
            </a:pPr>
            <a:r>
              <a:rPr lang="en-US" sz="1961" dirty="0"/>
              <a:t>Apply Guest Configuration policies</a:t>
            </a:r>
          </a:p>
          <a:p>
            <a:pPr marL="336213" indent="-336213">
              <a:buFont typeface="+mj-lt"/>
              <a:buAutoNum type="arabicPeriod"/>
            </a:pPr>
            <a:r>
              <a:rPr lang="en-US" sz="1961" dirty="0">
                <a:latin typeface="+mn-lt"/>
              </a:rPr>
              <a:t>ARM Templates</a:t>
            </a:r>
          </a:p>
          <a:p>
            <a:pPr marL="560312" lvl="1" indent="-336213">
              <a:buFont typeface="+mj-lt"/>
              <a:buAutoNum type="arabicPeriod"/>
            </a:pPr>
            <a:r>
              <a:rPr lang="en-US" sz="1961" dirty="0"/>
              <a:t>Define a firewall configuration</a:t>
            </a:r>
          </a:p>
          <a:p>
            <a:pPr marL="336213" indent="-336213">
              <a:buFont typeface="+mj-lt"/>
              <a:buAutoNum type="arabicPeriod"/>
            </a:pPr>
            <a:r>
              <a:rPr lang="en-US" sz="1961" dirty="0">
                <a:latin typeface="+mn-lt"/>
              </a:rPr>
              <a:t>Blueprint</a:t>
            </a:r>
          </a:p>
          <a:p>
            <a:pPr marL="560312" lvl="1" indent="-336213">
              <a:buFont typeface="+mj-lt"/>
              <a:buAutoNum type="arabicPeriod"/>
            </a:pPr>
            <a:r>
              <a:rPr lang="en-US" sz="1961" dirty="0"/>
              <a:t>Apply ASC, Policy, and ARM configurations</a:t>
            </a:r>
          </a:p>
        </p:txBody>
      </p:sp>
      <p:pic>
        <p:nvPicPr>
          <p:cNvPr id="5" name="Picture 4">
            <a:extLst>
              <a:ext uri="{FF2B5EF4-FFF2-40B4-BE49-F238E27FC236}">
                <a16:creationId xmlns:a16="http://schemas.microsoft.com/office/drawing/2014/main" id="{DF0894A6-0805-42E0-8416-AF28ACCF4F1C}"/>
              </a:ext>
            </a:extLst>
          </p:cNvPr>
          <p:cNvPicPr>
            <a:picLocks noChangeAspect="1"/>
          </p:cNvPicPr>
          <p:nvPr/>
        </p:nvPicPr>
        <p:blipFill>
          <a:blip r:embed="rId3"/>
          <a:stretch>
            <a:fillRect/>
          </a:stretch>
        </p:blipFill>
        <p:spPr>
          <a:xfrm>
            <a:off x="5583047" y="2877866"/>
            <a:ext cx="6342034" cy="2885834"/>
          </a:xfrm>
          <a:prstGeom prst="rect">
            <a:avLst/>
          </a:prstGeom>
        </p:spPr>
      </p:pic>
      <p:sp>
        <p:nvSpPr>
          <p:cNvPr id="6" name="Rectangle: Rounded Corners 5">
            <a:extLst>
              <a:ext uri="{FF2B5EF4-FFF2-40B4-BE49-F238E27FC236}">
                <a16:creationId xmlns:a16="http://schemas.microsoft.com/office/drawing/2014/main" id="{AC753BF7-035A-4134-B7DE-66B2657DE59D}"/>
              </a:ext>
            </a:extLst>
          </p:cNvPr>
          <p:cNvSpPr/>
          <p:nvPr/>
        </p:nvSpPr>
        <p:spPr bwMode="auto">
          <a:xfrm>
            <a:off x="5630848" y="4316846"/>
            <a:ext cx="1001598" cy="664012"/>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CA59361-3F6A-42A9-822B-029E745BF2D7}"/>
              </a:ext>
            </a:extLst>
          </p:cNvPr>
          <p:cNvSpPr/>
          <p:nvPr/>
        </p:nvSpPr>
        <p:spPr bwMode="auto">
          <a:xfrm>
            <a:off x="6747145" y="4316846"/>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99C3128-A9AC-47D3-83FC-90E5FCB2C6D6}"/>
              </a:ext>
            </a:extLst>
          </p:cNvPr>
          <p:cNvSpPr/>
          <p:nvPr/>
        </p:nvSpPr>
        <p:spPr bwMode="auto">
          <a:xfrm>
            <a:off x="6747144" y="4683527"/>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1240A9E6-E066-493A-98A1-66A46E708194}"/>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Tree>
    <p:extLst>
      <p:ext uri="{BB962C8B-B14F-4D97-AF65-F5344CB8AC3E}">
        <p14:creationId xmlns:p14="http://schemas.microsoft.com/office/powerpoint/2010/main" val="1976414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Identity Baseline</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718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Identity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2696123"/>
          </a:xfrm>
        </p:spPr>
        <p:txBody>
          <a:bodyPr/>
          <a:lstStyle/>
          <a:p>
            <a:pPr marL="457200" indent="-457200">
              <a:buFont typeface="Arial" panose="020B0604020202020204" pitchFamily="34" charset="0"/>
              <a:buChar char="•"/>
            </a:pPr>
            <a:r>
              <a:rPr lang="en-US" sz="3200" dirty="0"/>
              <a:t>What connectivity are you establishing between Azure and your telco provider</a:t>
            </a:r>
          </a:p>
          <a:p>
            <a:pPr marL="457200" indent="-457200">
              <a:buFont typeface="Arial" panose="020B0604020202020204" pitchFamily="34" charset="0"/>
              <a:buChar char="•"/>
            </a:pPr>
            <a:r>
              <a:rPr lang="en-US" sz="3200" dirty="0"/>
              <a:t>What authentication methods are you applying for your users</a:t>
            </a:r>
          </a:p>
          <a:p>
            <a:pPr marL="457200" indent="-457200">
              <a:buFont typeface="Arial" panose="020B0604020202020204" pitchFamily="34" charset="0"/>
              <a:buChar char="•"/>
            </a:pPr>
            <a:r>
              <a:rPr lang="en-US" sz="3200" dirty="0"/>
              <a:t>Do you use O365 and Active directory today?</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468142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Resource Consistency</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2240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dirty="0"/>
              <a:t>How are you thinking about Resource Consistency</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0" y="1741501"/>
            <a:ext cx="11655078" cy="4764381"/>
          </a:xfrm>
        </p:spPr>
        <p:txBody>
          <a:bodyPr/>
          <a:lstStyle/>
          <a:p>
            <a:pPr marL="457200" indent="-457200">
              <a:buFont typeface="Arial" panose="020B0604020202020204" pitchFamily="34" charset="0"/>
              <a:buChar char="•"/>
            </a:pPr>
            <a:r>
              <a:rPr lang="en-US" sz="3200" dirty="0"/>
              <a:t>Will you allow users to create assets and resources from the Azure portal</a:t>
            </a:r>
          </a:p>
          <a:p>
            <a:pPr marL="457200" indent="-457200">
              <a:buFont typeface="Arial" panose="020B0604020202020204" pitchFamily="34" charset="0"/>
              <a:buChar char="•"/>
            </a:pPr>
            <a:r>
              <a:rPr lang="en-US" sz="3200" dirty="0"/>
              <a:t>What is the process for selecting / approving resources which can be used?</a:t>
            </a:r>
          </a:p>
          <a:p>
            <a:pPr marL="457200" indent="-457200">
              <a:buFont typeface="Arial" panose="020B0604020202020204" pitchFamily="34" charset="0"/>
              <a:buChar char="•"/>
            </a:pPr>
            <a:r>
              <a:rPr lang="en-US" sz="3200" dirty="0"/>
              <a:t>What are your resource classification rules and requirements?</a:t>
            </a:r>
          </a:p>
          <a:p>
            <a:pPr marL="457200" indent="-457200">
              <a:buFont typeface="Arial" panose="020B0604020202020204" pitchFamily="34" charset="0"/>
              <a:buChar char="•"/>
            </a:pPr>
            <a:r>
              <a:rPr lang="en-US" sz="3200" dirty="0"/>
              <a:t>What tooling will you use to facilitate asset creation?</a:t>
            </a:r>
          </a:p>
          <a:p>
            <a:pPr marL="457200" indent="-457200">
              <a:buFont typeface="Arial" panose="020B0604020202020204" pitchFamily="34" charset="0"/>
              <a:buChar char="•"/>
            </a:pPr>
            <a:r>
              <a:rPr lang="en-US" sz="3200" dirty="0"/>
              <a:t>How are you sizing your assets?</a:t>
            </a:r>
          </a:p>
          <a:p>
            <a:pPr marL="457200" indent="-457200">
              <a:buFont typeface="Arial" panose="020B0604020202020204" pitchFamily="34" charset="0"/>
              <a:buChar char="•"/>
            </a:pPr>
            <a:r>
              <a:rPr lang="en-US" sz="3200" dirty="0"/>
              <a:t>Have you planned your Azure hierarchy?</a:t>
            </a:r>
          </a:p>
          <a:p>
            <a:pPr marL="457200" indent="-457200">
              <a:buFont typeface="Arial" panose="020B0604020202020204" pitchFamily="34" charset="0"/>
              <a:buChar char="•"/>
            </a:pPr>
            <a:r>
              <a:rPr lang="en-US" sz="3200" dirty="0"/>
              <a:t>What is the governance review and audit process?</a:t>
            </a:r>
          </a:p>
        </p:txBody>
      </p:sp>
    </p:spTree>
    <p:extLst>
      <p:ext uri="{BB962C8B-B14F-4D97-AF65-F5344CB8AC3E}">
        <p14:creationId xmlns:p14="http://schemas.microsoft.com/office/powerpoint/2010/main" val="35529212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5ED67A6-E40B-44D4-BA84-BE6835AEA0C7}"/>
              </a:ext>
            </a:extLst>
          </p:cNvPr>
          <p:cNvSpPr/>
          <p:nvPr/>
        </p:nvSpPr>
        <p:spPr>
          <a:xfrm>
            <a:off x="414125" y="3284198"/>
            <a:ext cx="3237261" cy="1658701"/>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Subscriptions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group similar resources into logical collections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414125" y="2065141"/>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Management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26B358ED-C470-4DEE-A4B2-6841C8D497BD}"/>
              </a:ext>
            </a:extLst>
          </p:cNvPr>
          <p:cNvPicPr/>
          <p:nvPr/>
        </p:nvPicPr>
        <p:blipFill>
          <a:blip r:embed="rId2"/>
          <a:stretch>
            <a:fillRect/>
          </a:stretch>
        </p:blipFill>
        <p:spPr>
          <a:xfrm>
            <a:off x="3912217" y="1809404"/>
            <a:ext cx="7678705" cy="3831234"/>
          </a:xfrm>
          <a:prstGeom prst="rect">
            <a:avLst/>
          </a:prstGeom>
        </p:spPr>
      </p:pic>
      <p:sp>
        <p:nvSpPr>
          <p:cNvPr id="11" name="Title 1">
            <a:extLst>
              <a:ext uri="{FF2B5EF4-FFF2-40B4-BE49-F238E27FC236}">
                <a16:creationId xmlns:a16="http://schemas.microsoft.com/office/drawing/2014/main" id="{5D496919-C193-E548-BDD4-E503663C8443}"/>
              </a:ext>
            </a:extLst>
          </p:cNvPr>
          <p:cNvSpPr txBox="1">
            <a:spLocks/>
          </p:cNvSpPr>
          <p:nvPr/>
        </p:nvSpPr>
        <p:spPr>
          <a:xfrm>
            <a:off x="344563" y="31248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Resource Organization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The basic foundation of all governance practices</a:t>
            </a:r>
          </a:p>
        </p:txBody>
      </p:sp>
      <p:sp>
        <p:nvSpPr>
          <p:cNvPr id="5" name="Rectangle 4">
            <a:extLst>
              <a:ext uri="{FF2B5EF4-FFF2-40B4-BE49-F238E27FC236}">
                <a16:creationId xmlns:a16="http://schemas.microsoft.com/office/drawing/2014/main" id="{E429D45D-4E7D-6C49-958E-0205CC30D759}"/>
              </a:ext>
            </a:extLst>
          </p:cNvPr>
          <p:cNvSpPr/>
          <p:nvPr/>
        </p:nvSpPr>
        <p:spPr bwMode="auto">
          <a:xfrm>
            <a:off x="3735579" y="4942898"/>
            <a:ext cx="1651520" cy="9318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64C9DFED-CC35-40CA-9046-EDB945F86E02}"/>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1920700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Define an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430040" y="186738"/>
            <a:ext cx="6013523" cy="3650357"/>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gradFill>
                  <a:gsLst>
                    <a:gs pos="2917">
                      <a:srgbClr val="353535"/>
                    </a:gs>
                    <a:gs pos="30000">
                      <a:srgbClr val="353535"/>
                    </a:gs>
                  </a:gsLst>
                  <a:lin ang="5400000" scaled="0"/>
                </a:gradFill>
                <a:latin typeface="Segoe UI Semilight"/>
              </a:rPr>
              <a:t>Current State</a:t>
            </a:r>
            <a:endParaRPr lang="en-US" sz="1961" b="1" dirty="0">
              <a:gradFill>
                <a:gsLst>
                  <a:gs pos="2917">
                    <a:srgbClr val="353535"/>
                  </a:gs>
                  <a:gs pos="30000">
                    <a:srgbClr val="353535"/>
                  </a:gs>
                </a:gsLst>
                <a:lin ang="5400000" scaled="0"/>
              </a:gradFill>
              <a:latin typeface="Segoe UI Semilight"/>
            </a:endParaRPr>
          </a:p>
          <a:p>
            <a:pPr defTabSz="914554"/>
            <a:r>
              <a:rPr lang="en-US" sz="1373" dirty="0">
                <a:solidFill>
                  <a:srgbClr val="353535"/>
                </a:solidFill>
                <a:latin typeface="Segoe UI Semilight"/>
              </a:rPr>
              <a:t>- Sales and operations in multiple geographies – global customer base</a:t>
            </a:r>
          </a:p>
          <a:p>
            <a:pPr defTabSz="914554"/>
            <a:r>
              <a:rPr lang="en-US" sz="1373" dirty="0">
                <a:solidFill>
                  <a:srgbClr val="353535"/>
                </a:solidFill>
                <a:latin typeface="Segoe UI Semilight"/>
              </a:rPr>
              <a:t>- Three business units</a:t>
            </a:r>
          </a:p>
          <a:p>
            <a:pPr defTabSz="914554"/>
            <a:r>
              <a:rPr lang="en-US" sz="1373" dirty="0">
                <a:solidFill>
                  <a:srgbClr val="353535"/>
                </a:solidFill>
                <a:latin typeface="Segoe UI Semilight"/>
              </a:rPr>
              <a:t>- Budget is a complex matrix across business unit and geography</a:t>
            </a:r>
          </a:p>
          <a:p>
            <a:pPr defTabSz="914554"/>
            <a:r>
              <a:rPr lang="en-US" sz="1373" dirty="0">
                <a:solidFill>
                  <a:srgbClr val="353535"/>
                </a:solidFill>
                <a:latin typeface="Segoe UI Semilight"/>
              </a:rPr>
              <a:t>- 20 privately-owned datacenters around the globe </a:t>
            </a:r>
          </a:p>
          <a:p>
            <a:pPr defTabSz="914554"/>
            <a:r>
              <a:rPr lang="en-US" sz="1373" dirty="0">
                <a:solidFill>
                  <a:srgbClr val="353535"/>
                </a:solidFill>
                <a:latin typeface="Segoe UI Semilight"/>
              </a:rPr>
              <a:t>- Loosely-coupled global WAN </a:t>
            </a:r>
          </a:p>
          <a:p>
            <a:pPr defTabSz="914554"/>
            <a:r>
              <a:rPr lang="en-US" sz="1373" dirty="0">
                <a:solidFill>
                  <a:srgbClr val="353535"/>
                </a:solidFill>
                <a:latin typeface="Segoe UI Semilight"/>
              </a:rPr>
              <a:t>- All end user email accounts are in Office 365</a:t>
            </a:r>
          </a:p>
          <a:p>
            <a:pPr defTabSz="914554"/>
            <a:r>
              <a:rPr lang="en-US" sz="1373" dirty="0">
                <a:solidFill>
                  <a:srgbClr val="353535"/>
                </a:solidFill>
                <a:latin typeface="Segoe UI Semilight"/>
              </a:rPr>
              <a:t>- The CIO and CFO want to move two data centers and 5,000 VMs in 36 </a:t>
            </a:r>
            <a:r>
              <a:rPr lang="en-US" sz="1373" dirty="0" err="1">
                <a:solidFill>
                  <a:srgbClr val="353535"/>
                </a:solidFill>
                <a:latin typeface="Segoe UI Semilight"/>
              </a:rPr>
              <a:t>mo</a:t>
            </a:r>
            <a:endParaRPr lang="en-US" sz="1373" dirty="0">
              <a:solidFill>
                <a:srgbClr val="353535"/>
              </a:solidFill>
              <a:latin typeface="Segoe UI Semilight"/>
            </a:endParaRPr>
          </a:p>
          <a:p>
            <a:pPr defTabSz="914554"/>
            <a:r>
              <a:rPr lang="en-US" sz="1373" dirty="0">
                <a:solidFill>
                  <a:srgbClr val="353535"/>
                </a:solidFill>
                <a:latin typeface="Segoe UI Semilight"/>
              </a:rPr>
              <a:t>- There is no interest in investing in cloud governance, but a few cloud architects want to get ready for the inevitable.</a:t>
            </a:r>
          </a:p>
          <a:p>
            <a:pPr defTabSz="914554"/>
            <a:endParaRPr lang="en-US" sz="1373" dirty="0">
              <a:solidFill>
                <a:srgbClr val="353535"/>
              </a:solidFill>
              <a:latin typeface="Segoe UI Semilight"/>
            </a:endParaRPr>
          </a:p>
          <a:p>
            <a:pPr defTabSz="914554"/>
            <a:r>
              <a:rPr lang="en-US" sz="1373" dirty="0">
                <a:solidFill>
                  <a:srgbClr val="353535"/>
                </a:solidFill>
                <a:latin typeface="Segoe UI Semilight"/>
              </a:rPr>
              <a:t>IT governance policy states that customer personally identifiable information (PII), financial data, and mission critical workloads must be hosted on assets owned directly by the company. The CIO is working on changing this policy.</a:t>
            </a:r>
          </a:p>
        </p:txBody>
      </p:sp>
      <p:sp>
        <p:nvSpPr>
          <p:cNvPr id="10" name="TextBox 9">
            <a:extLst>
              <a:ext uri="{FF2B5EF4-FFF2-40B4-BE49-F238E27FC236}">
                <a16:creationId xmlns:a16="http://schemas.microsoft.com/office/drawing/2014/main" id="{60898821-F6BC-4BEE-8220-3AE194449847}"/>
              </a:ext>
            </a:extLst>
          </p:cNvPr>
          <p:cNvSpPr txBox="1"/>
          <p:nvPr/>
        </p:nvSpPr>
        <p:spPr>
          <a:xfrm>
            <a:off x="7475980" y="4025036"/>
            <a:ext cx="4472350" cy="2646226"/>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Exercise: Define a Governance MVP to fit this customer</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structure the Management Groups based on this discovery? </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divide subscriptions within MGs?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define resource groups?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What Resource Governance Tools would you put in place?</a:t>
            </a:r>
            <a:endParaRPr lang="en-US" sz="1373">
              <a:solidFill>
                <a:srgbClr val="353535"/>
              </a:solidFill>
              <a:latin typeface="Segoe UI Semilight"/>
            </a:endParaRPr>
          </a:p>
        </p:txBody>
      </p:sp>
      <p:pic>
        <p:nvPicPr>
          <p:cNvPr id="11" name="Picture 10">
            <a:extLst>
              <a:ext uri="{FF2B5EF4-FFF2-40B4-BE49-F238E27FC236}">
                <a16:creationId xmlns:a16="http://schemas.microsoft.com/office/drawing/2014/main" id="{DFFE6B6D-B05E-4679-9A21-0B8605FECF7B}"/>
              </a:ext>
            </a:extLst>
          </p:cNvPr>
          <p:cNvPicPr/>
          <p:nvPr/>
        </p:nvPicPr>
        <p:blipFill>
          <a:blip r:embed="rId3"/>
          <a:stretch>
            <a:fillRect/>
          </a:stretch>
        </p:blipFill>
        <p:spPr>
          <a:xfrm>
            <a:off x="366693" y="1288874"/>
            <a:ext cx="3696654" cy="1844419"/>
          </a:xfrm>
          <a:prstGeom prst="rect">
            <a:avLst/>
          </a:prstGeom>
        </p:spPr>
      </p:pic>
      <p:sp>
        <p:nvSpPr>
          <p:cNvPr id="6" name="Rectangle 5">
            <a:extLst>
              <a:ext uri="{FF2B5EF4-FFF2-40B4-BE49-F238E27FC236}">
                <a16:creationId xmlns:a16="http://schemas.microsoft.com/office/drawing/2014/main" id="{0DA2AFED-7666-4D79-BAD4-C28CF3C2AC6D}"/>
              </a:ext>
            </a:extLst>
          </p:cNvPr>
          <p:cNvSpPr/>
          <p:nvPr/>
        </p:nvSpPr>
        <p:spPr>
          <a:xfrm>
            <a:off x="0" y="926755"/>
            <a:ext cx="2505025" cy="362118"/>
          </a:xfrm>
          <a:prstGeom prst="rect">
            <a:avLst/>
          </a:prstGeom>
        </p:spPr>
        <p:txBody>
          <a:bodyPr wrap="none">
            <a:spAutoFit/>
          </a:bodyPr>
          <a:lstStyle/>
          <a:p>
            <a:pPr defTabSz="914554"/>
            <a:r>
              <a:rPr lang="en-US" sz="1765">
                <a:solidFill>
                  <a:srgbClr val="353535"/>
                </a:solidFill>
                <a:latin typeface="Segoe UI Semibold (Headings)"/>
              </a:rPr>
              <a:t>Resource Organization</a:t>
            </a:r>
            <a:endParaRPr lang="en-US" sz="1765">
              <a:solidFill>
                <a:srgbClr val="353535"/>
              </a:solidFill>
              <a:latin typeface="Segoe UI Semilight"/>
            </a:endParaRPr>
          </a:p>
        </p:txBody>
      </p:sp>
      <p:pic>
        <p:nvPicPr>
          <p:cNvPr id="7" name="Picture 6">
            <a:extLst>
              <a:ext uri="{FF2B5EF4-FFF2-40B4-BE49-F238E27FC236}">
                <a16:creationId xmlns:a16="http://schemas.microsoft.com/office/drawing/2014/main" id="{80781F60-3552-4CBF-9B36-9E1306FEDD27}"/>
              </a:ext>
            </a:extLst>
          </p:cNvPr>
          <p:cNvPicPr>
            <a:picLocks noChangeAspect="1"/>
          </p:cNvPicPr>
          <p:nvPr/>
        </p:nvPicPr>
        <p:blipFill>
          <a:blip r:embed="rId4"/>
          <a:stretch>
            <a:fillRect/>
          </a:stretch>
        </p:blipFill>
        <p:spPr>
          <a:xfrm>
            <a:off x="243669" y="3674687"/>
            <a:ext cx="6842425" cy="3113528"/>
          </a:xfrm>
          <a:prstGeom prst="rect">
            <a:avLst/>
          </a:prstGeom>
        </p:spPr>
      </p:pic>
      <p:sp>
        <p:nvSpPr>
          <p:cNvPr id="14" name="Rectangle 13">
            <a:extLst>
              <a:ext uri="{FF2B5EF4-FFF2-40B4-BE49-F238E27FC236}">
                <a16:creationId xmlns:a16="http://schemas.microsoft.com/office/drawing/2014/main" id="{4ECAC4FA-2A67-403E-9B23-41A325C6B040}"/>
              </a:ext>
            </a:extLst>
          </p:cNvPr>
          <p:cNvSpPr/>
          <p:nvPr/>
        </p:nvSpPr>
        <p:spPr>
          <a:xfrm>
            <a:off x="0" y="3307364"/>
            <a:ext cx="2393687" cy="362118"/>
          </a:xfrm>
          <a:prstGeom prst="rect">
            <a:avLst/>
          </a:prstGeom>
        </p:spPr>
        <p:txBody>
          <a:bodyPr wrap="none">
            <a:spAutoFit/>
          </a:bodyPr>
          <a:lstStyle/>
          <a:p>
            <a:pPr defTabSz="914554"/>
            <a:r>
              <a:rPr lang="en-US" sz="1765">
                <a:solidFill>
                  <a:srgbClr val="353535"/>
                </a:solidFill>
                <a:latin typeface="Segoe UI Semibold (Headings)"/>
              </a:rPr>
              <a:t>Resource Governance</a:t>
            </a:r>
            <a:endParaRPr lang="en-US" sz="1765">
              <a:solidFill>
                <a:srgbClr val="353535"/>
              </a:solidFill>
              <a:latin typeface="Segoe UI Semilight"/>
            </a:endParaRPr>
          </a:p>
        </p:txBody>
      </p:sp>
      <p:sp>
        <p:nvSpPr>
          <p:cNvPr id="9" name="Rectangle 8">
            <a:extLst>
              <a:ext uri="{FF2B5EF4-FFF2-40B4-BE49-F238E27FC236}">
                <a16:creationId xmlns:a16="http://schemas.microsoft.com/office/drawing/2014/main" id="{BAF1FB37-EDA0-49B9-B222-DDC38BFF8A73}"/>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82353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326716"/>
            <a:ext cx="10111561" cy="1207059"/>
          </a:xfrm>
        </p:spPr>
        <p:txBody>
          <a:bodyPr/>
          <a:lstStyle/>
          <a:p>
            <a:r>
              <a:rPr lang="en-US" sz="3900" b="1" dirty="0">
                <a:latin typeface="Segoe Semibold"/>
                <a:cs typeface="Segoe UI"/>
              </a:rPr>
              <a:t>Cloud Adoption Framework </a:t>
            </a:r>
            <a:br>
              <a:rPr lang="en-US" sz="3900" b="1" dirty="0">
                <a:latin typeface="Segoe Semibold" panose="020B0502040504020203" pitchFamily="34" charset="0"/>
              </a:rPr>
            </a:br>
            <a:r>
              <a:rPr lang="en-US" sz="3900" b="1" dirty="0">
                <a:latin typeface="Segoe Semibold"/>
                <a:cs typeface="Segoe UI"/>
              </a:rPr>
              <a:t>Governance Workshop</a:t>
            </a:r>
          </a:p>
        </p:txBody>
      </p:sp>
      <p:sp>
        <p:nvSpPr>
          <p:cNvPr id="5" name="Text Placeholder 4"/>
          <p:cNvSpPr>
            <a:spLocks noGrp="1"/>
          </p:cNvSpPr>
          <p:nvPr>
            <p:ph type="body" sz="quarter" idx="12"/>
          </p:nvPr>
        </p:nvSpPr>
        <p:spPr>
          <a:xfrm>
            <a:off x="584279" y="3962393"/>
            <a:ext cx="914387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3"/>
          <a:stretch>
            <a:fillRect/>
          </a:stretch>
        </p:blipFill>
        <p:spPr>
          <a:xfrm>
            <a:off x="4680722" y="180676"/>
            <a:ext cx="5343166" cy="2342210"/>
          </a:xfrm>
          <a:prstGeom prst="rect">
            <a:avLst/>
          </a:prstGeom>
        </p:spPr>
      </p:pic>
      <p:sp>
        <p:nvSpPr>
          <p:cNvPr id="47" name="TextBox 46">
            <a:extLst>
              <a:ext uri="{FF2B5EF4-FFF2-40B4-BE49-F238E27FC236}">
                <a16:creationId xmlns:a16="http://schemas.microsoft.com/office/drawing/2014/main" id="{4590E683-8F96-4BAF-AD1C-F790F76FD20A}"/>
              </a:ext>
            </a:extLst>
          </p:cNvPr>
          <p:cNvSpPr txBox="1"/>
          <p:nvPr/>
        </p:nvSpPr>
        <p:spPr>
          <a:xfrm>
            <a:off x="187063" y="1545404"/>
            <a:ext cx="5583837" cy="1234218"/>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MVP Design</a:t>
            </a:r>
          </a:p>
          <a:p>
            <a:pPr defTabSz="914554">
              <a:lnSpc>
                <a:spcPct val="90000"/>
              </a:lnSpc>
              <a:spcAft>
                <a:spcPts val="588"/>
              </a:spcAft>
            </a:pPr>
            <a:r>
              <a:rPr lang="en-US" sz="1961">
                <a:solidFill>
                  <a:srgbClr val="EAEAEA">
                    <a:lumMod val="10000"/>
                  </a:srgbClr>
                </a:solidFill>
                <a:latin typeface="Segoe" panose="020B0502040504020203" pitchFamily="34" charset="0"/>
              </a:rPr>
              <a:t>The following is an example of what one companies MVP design could include.</a:t>
            </a:r>
            <a:endParaRPr lang="en-US" sz="1765">
              <a:solidFill>
                <a:srgbClr val="EAEAEA">
                  <a:lumMod val="10000"/>
                </a:srgbClr>
              </a:solidFill>
              <a:latin typeface="Segoe" panose="020B0502040504020203" pitchFamily="34" charset="0"/>
            </a:endParaRPr>
          </a:p>
        </p:txBody>
      </p:sp>
      <p:sp>
        <p:nvSpPr>
          <p:cNvPr id="6" name="TextBox 5">
            <a:extLst>
              <a:ext uri="{FF2B5EF4-FFF2-40B4-BE49-F238E27FC236}">
                <a16:creationId xmlns:a16="http://schemas.microsoft.com/office/drawing/2014/main" id="{F7F0046C-A657-498A-8053-9468FAB4EC0A}"/>
              </a:ext>
            </a:extLst>
          </p:cNvPr>
          <p:cNvSpPr txBox="1"/>
          <p:nvPr/>
        </p:nvSpPr>
        <p:spPr>
          <a:xfrm>
            <a:off x="187063" y="2732452"/>
            <a:ext cx="11710013" cy="3820343"/>
          </a:xfrm>
          <a:prstGeom prst="rect">
            <a:avLst/>
          </a:prstGeom>
          <a:noFill/>
          <a:ln>
            <a:noFill/>
          </a:ln>
        </p:spPr>
        <p:txBody>
          <a:bodyPr wrap="square" lIns="179308" tIns="143446" rIns="179308" bIns="143446" rtlCol="0">
            <a:spAutoFit/>
          </a:bodyPr>
          <a:lstStyle/>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the Subscription and Management Group, adhering to the naming standards and hierarchy decisions.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Blueprint name “Governance MVP”. Azure Resource Management templates and Azure Policy will be created and added to the Blueprint as assets.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Enforce RBAC requirement for the subscription in the Blueprint</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Resource Manager Template for a VPN Gateway (To be used as needed)</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Policy to apply or enforce the following: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Tagging should require values for Business Function, Data Classification, Criticality, SLA, Environment, and Application.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Grouping per Application Archetype should align to the application tag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Software Defined Network if the environment lists the Environment tag as DMZ (Demilitarized Zone), ensure the proper VPN is configured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Identity validate role assignments for each resource group and resource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Nether logging, reporting, nor encryption require a policy at this time</a:t>
            </a:r>
          </a:p>
        </p:txBody>
      </p:sp>
      <p:sp>
        <p:nvSpPr>
          <p:cNvPr id="7" name="Title 1">
            <a:extLst>
              <a:ext uri="{FF2B5EF4-FFF2-40B4-BE49-F238E27FC236}">
                <a16:creationId xmlns:a16="http://schemas.microsoft.com/office/drawing/2014/main" id="{3352831F-342A-2C40-861E-586EDAF1A96B}"/>
              </a:ext>
            </a:extLst>
          </p:cNvPr>
          <p:cNvSpPr txBox="1">
            <a:spLocks/>
          </p:cNvSpPr>
          <p:nvPr/>
        </p:nvSpPr>
        <p:spPr>
          <a:xfrm>
            <a:off x="344563" y="305207"/>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Actionable Design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
        <p:nvSpPr>
          <p:cNvPr id="8" name="Rectangle 7">
            <a:extLst>
              <a:ext uri="{FF2B5EF4-FFF2-40B4-BE49-F238E27FC236}">
                <a16:creationId xmlns:a16="http://schemas.microsoft.com/office/drawing/2014/main" id="{431D6490-29B7-48EE-AD48-EA65DEBBE905}"/>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42249231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BF1EF4-494F-40AA-B8A1-08C5E1AB836B}"/>
              </a:ext>
            </a:extLst>
          </p:cNvPr>
          <p:cNvGrpSpPr/>
          <p:nvPr/>
        </p:nvGrpSpPr>
        <p:grpSpPr>
          <a:xfrm>
            <a:off x="3916468" y="4934231"/>
            <a:ext cx="7118319" cy="1066713"/>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768968" y="5469273"/>
              <a:ext cx="514867" cy="534056"/>
            </a:xfrm>
            <a:prstGeom prst="rect">
              <a:avLst/>
            </a:prstGeom>
            <a:noFill/>
          </p:spPr>
          <p:txBody>
            <a:bodyPr wrap="square" lIns="175759" tIns="140607" rIns="175759" bIns="140607" rtlCol="0">
              <a:spAutoFit/>
            </a:bodyPr>
            <a:lstStyle/>
            <a:p>
              <a:pPr defTabSz="896364">
                <a:lnSpc>
                  <a:spcPct val="90000"/>
                </a:lnSpc>
                <a:spcAft>
                  <a:spcPts val="576"/>
                </a:spcAft>
                <a:defRPr/>
              </a:pPr>
              <a:r>
                <a:rPr lang="en-US" sz="1730">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33" y="1950418"/>
            <a:ext cx="1573923" cy="11508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286" y="1950418"/>
            <a:ext cx="804066"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SDK</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17" y="1950418"/>
            <a:ext cx="1080967"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473" y="3249741"/>
            <a:ext cx="0" cy="491218"/>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46" y="3209385"/>
            <a:ext cx="4495870"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474" y="3356432"/>
            <a:ext cx="595027"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92" y="3788431"/>
            <a:ext cx="6984661" cy="1068894"/>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3643067" y="4022727"/>
              <a:ext cx="7307943" cy="346619"/>
            </a:xfrm>
            <a:prstGeom prst="rect">
              <a:avLst/>
            </a:prstGeom>
            <a:grpFill/>
          </p:spPr>
          <p:txBody>
            <a:bodyPr wrap="square">
              <a:spAutoFit/>
            </a:bodyPr>
            <a:lstStyle/>
            <a:p>
              <a:pPr algn="ctr" defTabSz="896295" fontAlgn="base">
                <a:lnSpc>
                  <a:spcPct val="90000"/>
                </a:lnSpc>
                <a:spcBef>
                  <a:spcPct val="0"/>
                </a:spcBef>
                <a:spcAft>
                  <a:spcPct val="0"/>
                </a:spcAft>
                <a:defRPr/>
              </a:pPr>
              <a:r>
                <a:rPr lang="en-US" b="1">
                  <a:ln w="3175">
                    <a:noFill/>
                  </a:ln>
                  <a:solidFill>
                    <a:srgbClr val="FFFFFF"/>
                  </a:solidFill>
                  <a:latin typeface="Segoe Semibold" panose="020B0502040504020203" pitchFamily="34" charset="0"/>
                  <a:cs typeface="Segoe UI" pitchFamily="34" charset="0"/>
                </a:rPr>
                <a:t>Azure Resource Manager</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495" y="3788429"/>
            <a:ext cx="1364306" cy="106889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485" y="3519089"/>
            <a:ext cx="609454"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648" y="3429000"/>
            <a:ext cx="0" cy="347471"/>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5ED67A6-E40B-44D4-BA84-BE6835AEA0C7}"/>
              </a:ext>
            </a:extLst>
          </p:cNvPr>
          <p:cNvSpPr/>
          <p:nvPr/>
        </p:nvSpPr>
        <p:spPr>
          <a:xfrm>
            <a:off x="148637" y="5186772"/>
            <a:ext cx="3237261" cy="1266658"/>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Policy-based Control</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Visibility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Query, explore &amp; analyze cloud resources at scale</a:t>
            </a: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3241" y="2090025"/>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Environment Factory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3B290280-47FC-4C5A-9C4C-33955C176F01}"/>
              </a:ext>
            </a:extLst>
          </p:cNvPr>
          <p:cNvSpPr/>
          <p:nvPr/>
        </p:nvSpPr>
        <p:spPr bwMode="auto">
          <a:xfrm>
            <a:off x="1910160" y="3788428"/>
            <a:ext cx="1689230" cy="107394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70" y="2530833"/>
            <a:ext cx="0" cy="121012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46" y="2530832"/>
            <a:ext cx="961828"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D7C86E0-E4DC-4F5B-B0FE-BE0B554C25C2}"/>
              </a:ext>
            </a:extLst>
          </p:cNvPr>
          <p:cNvGrpSpPr/>
          <p:nvPr/>
        </p:nvGrpSpPr>
        <p:grpSpPr>
          <a:xfrm>
            <a:off x="3898608" y="1444016"/>
            <a:ext cx="3638047" cy="2201565"/>
            <a:chOff x="3976276" y="1472734"/>
            <a:chExt cx="3710524" cy="2245424"/>
          </a:xfrm>
        </p:grpSpPr>
        <p:sp>
          <p:nvSpPr>
            <p:cNvPr id="27" name="Double Brace 26">
              <a:extLst>
                <a:ext uri="{FF2B5EF4-FFF2-40B4-BE49-F238E27FC236}">
                  <a16:creationId xmlns:a16="http://schemas.microsoft.com/office/drawing/2014/main" id="{132A0C2D-149D-470D-8733-B0CAF08DF789}"/>
                </a:ext>
              </a:extLst>
            </p:cNvPr>
            <p:cNvSpPr/>
            <p:nvPr/>
          </p:nvSpPr>
          <p:spPr>
            <a:xfrm>
              <a:off x="3976276" y="1472734"/>
              <a:ext cx="3710524" cy="2209002"/>
            </a:xfrm>
            <a:prstGeom prst="bracePair">
              <a:avLst/>
            </a:prstGeom>
            <a:noFill/>
            <a:ln w="28575" cap="flat" cmpd="sng" algn="ctr">
              <a:solidFill>
                <a:srgbClr val="505050"/>
              </a:solidFill>
              <a:prstDash val="solid"/>
            </a:ln>
            <a:effectLst/>
          </p:spPr>
          <p:txBody>
            <a:bodyPr rtlCol="0" anchor="ctr"/>
            <a:lstStyle/>
            <a:p>
              <a:pPr algn="ctr" defTabSz="896364">
                <a:defRPr/>
              </a:pPr>
              <a:endParaRPr lang="nb-NO" sz="1730"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5375334"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44032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33358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Resource Manager Templates</a:t>
              </a:r>
            </a:p>
          </p:txBody>
        </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740101" y="1809125"/>
              <a:ext cx="183725" cy="2783275"/>
            </a:xfrm>
            <a:prstGeom prst="rect">
              <a:avLst/>
            </a:prstGeom>
            <a:solidFill>
              <a:srgbClr val="0078D4"/>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FFFFFF"/>
                  </a:solidFill>
                  <a:latin typeface="Segoe Semibold" panose="020B05020405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740101" y="2023889"/>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Subscriptions</a:t>
              </a:r>
            </a:p>
          </p:txBody>
        </p:sp>
        <p:sp>
          <p:nvSpPr>
            <p:cNvPr id="45" name="Rectangle 44">
              <a:extLst>
                <a:ext uri="{FF2B5EF4-FFF2-40B4-BE49-F238E27FC236}">
                  <a16:creationId xmlns:a16="http://schemas.microsoft.com/office/drawing/2014/main" id="{3E772486-F8D6-48F5-9ED8-14D502C5AC2E}"/>
                </a:ext>
              </a:extLst>
            </p:cNvPr>
            <p:cNvSpPr/>
            <p:nvPr/>
          </p:nvSpPr>
          <p:spPr bwMode="auto">
            <a:xfrm rot="5400000">
              <a:off x="5736579" y="2234658"/>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Resource Groups</a:t>
              </a:r>
            </a:p>
          </p:txBody>
        </p:sp>
      </p:grpSp>
      <p:sp>
        <p:nvSpPr>
          <p:cNvPr id="46" name="Title 1">
            <a:extLst>
              <a:ext uri="{FF2B5EF4-FFF2-40B4-BE49-F238E27FC236}">
                <a16:creationId xmlns:a16="http://schemas.microsoft.com/office/drawing/2014/main" id="{B0303A38-6157-0445-AC18-13F9BB51F870}"/>
              </a:ext>
            </a:extLst>
          </p:cNvPr>
          <p:cNvSpPr txBox="1">
            <a:spLocks/>
          </p:cNvSpPr>
          <p:nvPr/>
        </p:nvSpPr>
        <p:spPr>
          <a:xfrm>
            <a:off x="344563" y="28279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Azure Governance Architecture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Starting point for Governance MVP</a:t>
            </a:r>
          </a:p>
        </p:txBody>
      </p:sp>
      <p:sp>
        <p:nvSpPr>
          <p:cNvPr id="47" name="Rectangle 46">
            <a:extLst>
              <a:ext uri="{FF2B5EF4-FFF2-40B4-BE49-F238E27FC236}">
                <a16:creationId xmlns:a16="http://schemas.microsoft.com/office/drawing/2014/main" id="{F1E40D31-3085-4074-9BC6-09C468E80DBF}"/>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4248912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5BDA05-A750-4369-B175-1F94F15110C4}"/>
              </a:ext>
            </a:extLst>
          </p:cNvPr>
          <p:cNvGrpSpPr/>
          <p:nvPr/>
        </p:nvGrpSpPr>
        <p:grpSpPr>
          <a:xfrm>
            <a:off x="107898" y="1629236"/>
            <a:ext cx="5296757" cy="5146297"/>
            <a:chOff x="115663" y="1661643"/>
            <a:chExt cx="6148070" cy="5456086"/>
          </a:xfrm>
        </p:grpSpPr>
        <p:pic>
          <p:nvPicPr>
            <p:cNvPr id="7" name="Picture 6">
              <a:extLst>
                <a:ext uri="{FF2B5EF4-FFF2-40B4-BE49-F238E27FC236}">
                  <a16:creationId xmlns:a16="http://schemas.microsoft.com/office/drawing/2014/main" id="{A181F0AE-5B75-4EA1-A5C8-FDC07E231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663" y="4310394"/>
              <a:ext cx="6148070" cy="2807335"/>
            </a:xfrm>
            <a:prstGeom prst="rect">
              <a:avLst/>
            </a:prstGeom>
            <a:noFill/>
          </p:spPr>
        </p:pic>
        <p:sp>
          <p:nvSpPr>
            <p:cNvPr id="8" name="Text Placeholder 2">
              <a:extLst>
                <a:ext uri="{FF2B5EF4-FFF2-40B4-BE49-F238E27FC236}">
                  <a16:creationId xmlns:a16="http://schemas.microsoft.com/office/drawing/2014/main" id="{4751E4F5-16F9-45B5-87B8-355C90718310}"/>
                </a:ext>
              </a:extLst>
            </p:cNvPr>
            <p:cNvSpPr txBox="1">
              <a:spLocks/>
            </p:cNvSpPr>
            <p:nvPr/>
          </p:nvSpPr>
          <p:spPr>
            <a:xfrm>
              <a:off x="115663" y="1661643"/>
              <a:ext cx="5531511" cy="2322692"/>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gradFill>
                    <a:gsLst>
                      <a:gs pos="1250">
                        <a:srgbClr val="353535"/>
                      </a:gs>
                      <a:gs pos="100000">
                        <a:srgbClr val="353535"/>
                      </a:gs>
                    </a:gsLst>
                    <a:lin ang="5400000" scaled="0"/>
                  </a:gradFill>
                  <a:latin typeface="Segoe UI Light"/>
                </a:rPr>
                <a:t>Resource Organization:</a:t>
              </a:r>
            </a:p>
            <a:p>
              <a:pPr marL="0" indent="0" defTabSz="914378">
                <a:buNone/>
              </a:pPr>
              <a:r>
                <a:rPr lang="en-US" sz="1765" dirty="0">
                  <a:gradFill>
                    <a:gsLst>
                      <a:gs pos="1250">
                        <a:srgbClr val="353535"/>
                      </a:gs>
                      <a:gs pos="100000">
                        <a:srgbClr val="353535"/>
                      </a:gs>
                    </a:gsLst>
                    <a:lin ang="5400000" scaled="0"/>
                  </a:gradFill>
                  <a:latin typeface="Segoe UI Light"/>
                </a:rPr>
                <a:t>Build only what you need, but grow to this hierarchy.</a:t>
              </a:r>
            </a:p>
            <a:p>
              <a:pPr marL="0" indent="0" defTabSz="914378">
                <a:buNone/>
              </a:pPr>
              <a:r>
                <a:rPr lang="en-US" sz="1765" b="1" dirty="0">
                  <a:gradFill>
                    <a:gsLst>
                      <a:gs pos="1250">
                        <a:srgbClr val="353535"/>
                      </a:gs>
                      <a:gs pos="100000">
                        <a:srgbClr val="353535"/>
                      </a:gs>
                    </a:gsLst>
                    <a:lin ang="5400000" scaled="0"/>
                  </a:gradFill>
                  <a:latin typeface="Segoe UI Light"/>
                </a:rPr>
                <a:t>MG Hierarchy:</a:t>
              </a:r>
              <a:r>
                <a:rPr lang="en-US" sz="1765" dirty="0">
                  <a:gradFill>
                    <a:gsLst>
                      <a:gs pos="1250">
                        <a:srgbClr val="353535"/>
                      </a:gs>
                      <a:gs pos="100000">
                        <a:srgbClr val="353535"/>
                      </a:gs>
                    </a:gsLst>
                    <a:lin ang="5400000" scaled="0"/>
                  </a:gradFill>
                  <a:latin typeface="Segoe UI Light"/>
                </a:rPr>
                <a:t> Business Unit, Geography, Environment</a:t>
              </a:r>
            </a:p>
            <a:p>
              <a:pPr marL="0" indent="0" defTabSz="914378">
                <a:buNone/>
              </a:pPr>
              <a:r>
                <a:rPr lang="en-US" sz="1765" b="1" dirty="0">
                  <a:gradFill>
                    <a:gsLst>
                      <a:gs pos="1250">
                        <a:srgbClr val="353535"/>
                      </a:gs>
                      <a:gs pos="100000">
                        <a:srgbClr val="353535"/>
                      </a:gs>
                    </a:gsLst>
                    <a:lin ang="5400000" scaled="0"/>
                  </a:gradFill>
                  <a:latin typeface="Segoe UI Light"/>
                </a:rPr>
                <a:t>Subscription:</a:t>
              </a:r>
              <a:r>
                <a:rPr lang="en-US" sz="1765" dirty="0">
                  <a:gradFill>
                    <a:gsLst>
                      <a:gs pos="1250">
                        <a:srgbClr val="353535"/>
                      </a:gs>
                      <a:gs pos="100000">
                        <a:srgbClr val="353535"/>
                      </a:gs>
                    </a:gsLst>
                    <a:lin ang="5400000" scaled="0"/>
                  </a:gradFill>
                  <a:latin typeface="Segoe UI Light"/>
                </a:rPr>
                <a:t> Per Application Category</a:t>
              </a:r>
            </a:p>
            <a:p>
              <a:pPr marL="0" indent="0" defTabSz="914378">
                <a:buNone/>
              </a:pPr>
              <a:r>
                <a:rPr lang="en-US" sz="1765" b="1" dirty="0">
                  <a:gradFill>
                    <a:gsLst>
                      <a:gs pos="1250">
                        <a:srgbClr val="353535"/>
                      </a:gs>
                      <a:gs pos="100000">
                        <a:srgbClr val="353535"/>
                      </a:gs>
                    </a:gsLst>
                    <a:lin ang="5400000" scaled="0"/>
                  </a:gradFill>
                  <a:latin typeface="Segoe UI Light"/>
                </a:rPr>
                <a:t>Resource Groups:</a:t>
              </a:r>
              <a:r>
                <a:rPr lang="en-US" sz="1765" dirty="0">
                  <a:gradFill>
                    <a:gsLst>
                      <a:gs pos="1250">
                        <a:srgbClr val="353535"/>
                      </a:gs>
                      <a:gs pos="100000">
                        <a:srgbClr val="353535"/>
                      </a:gs>
                    </a:gsLst>
                    <a:lin ang="5400000" scaled="0"/>
                  </a:gradFill>
                  <a:latin typeface="Segoe UI Light"/>
                </a:rPr>
                <a:t> Per Application</a:t>
              </a:r>
            </a:p>
          </p:txBody>
        </p:sp>
      </p:grpSp>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MVP</a:t>
            </a:r>
            <a:br>
              <a:rPr lang="en-US" sz="3530"/>
            </a:br>
            <a:r>
              <a:rPr lang="en-US" sz="3138"/>
              <a:t>A few options to consider</a:t>
            </a:r>
          </a:p>
        </p:txBody>
      </p:sp>
      <p:sp>
        <p:nvSpPr>
          <p:cNvPr id="4" name="Text Placeholder 2">
            <a:extLst>
              <a:ext uri="{FF2B5EF4-FFF2-40B4-BE49-F238E27FC236}">
                <a16:creationId xmlns:a16="http://schemas.microsoft.com/office/drawing/2014/main" id="{50A2E0B2-7638-4B9B-A2CD-3FDCD1C6BAD2}"/>
              </a:ext>
            </a:extLst>
          </p:cNvPr>
          <p:cNvSpPr txBox="1">
            <a:spLocks/>
          </p:cNvSpPr>
          <p:nvPr/>
        </p:nvSpPr>
        <p:spPr>
          <a:xfrm>
            <a:off x="4873470" y="894344"/>
            <a:ext cx="6380323" cy="3222849"/>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solidFill>
                  <a:srgbClr val="353535"/>
                </a:solidFill>
                <a:latin typeface="Segoe UI Semilight"/>
              </a:rPr>
              <a:t>Resource </a:t>
            </a:r>
            <a:r>
              <a:rPr lang="en-US" sz="2353" b="1" dirty="0">
                <a:solidFill>
                  <a:srgbClr val="353535"/>
                </a:solidFill>
                <a:latin typeface="Segoe UI Light"/>
              </a:rPr>
              <a:t>Governance</a:t>
            </a:r>
            <a:r>
              <a:rPr lang="en-US" sz="2353" b="1" dirty="0">
                <a:solidFill>
                  <a:srgbClr val="353535"/>
                </a:solidFill>
                <a:latin typeface="Segoe UI Semilight"/>
              </a:rPr>
              <a:t>:</a:t>
            </a:r>
            <a:endParaRPr lang="en-US" sz="1765" dirty="0">
              <a:solidFill>
                <a:srgbClr val="353535"/>
              </a:solidFill>
              <a:latin typeface="Segoe UI Semilight"/>
            </a:endParaRPr>
          </a:p>
          <a:p>
            <a:pPr marL="224100" indent="-224100" defTabSz="914378"/>
            <a:r>
              <a:rPr lang="en-US" sz="1765" dirty="0">
                <a:solidFill>
                  <a:srgbClr val="353535"/>
                </a:solidFill>
                <a:latin typeface="Segoe UI Semilight"/>
              </a:rPr>
              <a:t>Create an Azure Blueprint named “Governance-MVP”   .</a:t>
            </a:r>
          </a:p>
          <a:p>
            <a:pPr marL="448198" lvl="1" indent="-224100" defTabSz="914378"/>
            <a:r>
              <a:rPr lang="en-US" sz="1765" dirty="0">
                <a:solidFill>
                  <a:srgbClr val="353535"/>
                </a:solidFill>
                <a:latin typeface="Segoe UI Semilight"/>
              </a:rPr>
              <a:t>Enforce that users can only authenticate against existing role-based access control (RBAC) implementation.</a:t>
            </a:r>
          </a:p>
          <a:p>
            <a:pPr marL="224100" indent="-224100" defTabSz="914378"/>
            <a:r>
              <a:rPr lang="en-US" sz="1765" dirty="0">
                <a:solidFill>
                  <a:srgbClr val="353535"/>
                </a:solidFill>
                <a:latin typeface="Segoe UI Semilight"/>
              </a:rPr>
              <a:t>Create an Azure Policy to apply or enforce the following:</a:t>
            </a:r>
          </a:p>
          <a:p>
            <a:pPr marL="448198" lvl="1" indent="-224100" defTabSz="914378"/>
            <a:r>
              <a:rPr lang="en-US" sz="1765" dirty="0">
                <a:solidFill>
                  <a:srgbClr val="353535"/>
                </a:solidFill>
                <a:latin typeface="Segoe UI Semilight"/>
              </a:rPr>
              <a:t>Resource tagging should require values for Department/Billing Unit, Geography, Data Classification, Criticality, SLA, Environment, Application Archetype, Application, and Application Owner. </a:t>
            </a:r>
          </a:p>
          <a:p>
            <a:pPr marL="224100" indent="-224100" defTabSz="914378"/>
            <a:r>
              <a:rPr lang="en-US" sz="1765" dirty="0">
                <a:solidFill>
                  <a:srgbClr val="353535"/>
                </a:solidFill>
                <a:latin typeface="Segoe UI Semilight"/>
              </a:rPr>
              <a:t>Publish the “Governance-MVP” blueprint to each management group and assign it to each subscription</a:t>
            </a:r>
          </a:p>
        </p:txBody>
      </p:sp>
      <p:pic>
        <p:nvPicPr>
          <p:cNvPr id="10" name="Picture 9">
            <a:extLst>
              <a:ext uri="{FF2B5EF4-FFF2-40B4-BE49-F238E27FC236}">
                <a16:creationId xmlns:a16="http://schemas.microsoft.com/office/drawing/2014/main" id="{75FDFB2C-B742-4349-B919-E2608FF1B202}"/>
              </a:ext>
            </a:extLst>
          </p:cNvPr>
          <p:cNvPicPr>
            <a:picLocks noChangeAspect="1"/>
          </p:cNvPicPr>
          <p:nvPr/>
        </p:nvPicPr>
        <p:blipFill>
          <a:blip r:embed="rId4"/>
          <a:stretch>
            <a:fillRect/>
          </a:stretch>
        </p:blipFill>
        <p:spPr>
          <a:xfrm>
            <a:off x="6096000" y="4352231"/>
            <a:ext cx="5164938" cy="2350216"/>
          </a:xfrm>
          <a:prstGeom prst="rect">
            <a:avLst/>
          </a:prstGeom>
        </p:spPr>
      </p:pic>
      <p:sp>
        <p:nvSpPr>
          <p:cNvPr id="3" name="Rectangle: Rounded Corners 2">
            <a:extLst>
              <a:ext uri="{FF2B5EF4-FFF2-40B4-BE49-F238E27FC236}">
                <a16:creationId xmlns:a16="http://schemas.microsoft.com/office/drawing/2014/main" id="{D4EDE7EC-7FE2-4D82-93FA-3FD29338B8C3}"/>
              </a:ext>
            </a:extLst>
          </p:cNvPr>
          <p:cNvSpPr/>
          <p:nvPr/>
        </p:nvSpPr>
        <p:spPr bwMode="auto">
          <a:xfrm>
            <a:off x="6096000" y="5579549"/>
            <a:ext cx="848621" cy="54077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E957D0D-08F9-4ED6-9EF8-7B5074554589}"/>
              </a:ext>
            </a:extLst>
          </p:cNvPr>
          <p:cNvSpPr/>
          <p:nvPr/>
        </p:nvSpPr>
        <p:spPr bwMode="auto">
          <a:xfrm>
            <a:off x="7069657" y="5579549"/>
            <a:ext cx="3489583" cy="34154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1A23F855-4EBD-407B-BF95-A3B20CDC1B1E}"/>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313941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71EE-2CD3-4687-B1E0-59684937458F}"/>
              </a:ext>
            </a:extLst>
          </p:cNvPr>
          <p:cNvSpPr>
            <a:spLocks noGrp="1"/>
          </p:cNvSpPr>
          <p:nvPr>
            <p:ph type="title"/>
          </p:nvPr>
        </p:nvSpPr>
        <p:spPr/>
        <p:txBody>
          <a:bodyPr/>
          <a:lstStyle/>
          <a:p>
            <a:r>
              <a:rPr lang="en-US" dirty="0"/>
              <a:t>Deployment Acceleration</a:t>
            </a:r>
          </a:p>
        </p:txBody>
      </p:sp>
      <p:sp>
        <p:nvSpPr>
          <p:cNvPr id="3" name="Text Placeholder 2">
            <a:extLst>
              <a:ext uri="{FF2B5EF4-FFF2-40B4-BE49-F238E27FC236}">
                <a16:creationId xmlns:a16="http://schemas.microsoft.com/office/drawing/2014/main" id="{7183A987-0A34-4C7E-A4C5-313B87DB515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70225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sz="4000" dirty="0"/>
              <a:t>How are you thinking about Deployment Acceleration</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2597634"/>
          </a:xfrm>
        </p:spPr>
        <p:txBody>
          <a:bodyPr/>
          <a:lstStyle/>
          <a:p>
            <a:pPr marL="457200" indent="-457200">
              <a:buFont typeface="Arial" panose="020B0604020202020204" pitchFamily="34" charset="0"/>
              <a:buChar char="•"/>
            </a:pPr>
            <a:r>
              <a:rPr lang="en-US" sz="3200" dirty="0"/>
              <a:t>Of your environment today how much automation do you apply to current operations?</a:t>
            </a:r>
          </a:p>
          <a:p>
            <a:pPr marL="457200" indent="-457200">
              <a:buFont typeface="Arial" panose="020B0604020202020204" pitchFamily="34" charset="0"/>
              <a:buChar char="•"/>
            </a:pPr>
            <a:r>
              <a:rPr lang="en-US" sz="3200" dirty="0"/>
              <a:t>What do you do around configuration management and avoiding configuration drift</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626246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CE6019-32BE-6B4D-96CD-56A06E69C03E}"/>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5">
            <a:extLst>
              <a:ext uri="{FF2B5EF4-FFF2-40B4-BE49-F238E27FC236}">
                <a16:creationId xmlns:a16="http://schemas.microsoft.com/office/drawing/2014/main" id="{439AAB70-9EA0-3E45-A283-2F05278FA183}"/>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Microsoft is here to help evolve</a:t>
            </a:r>
          </a:p>
          <a:p>
            <a:pPr defTabSz="914378"/>
            <a:r>
              <a:rPr lang="en-US" sz="3530" b="1" spc="-49">
                <a:solidFill>
                  <a:srgbClr val="50E6FF"/>
                </a:solidFill>
                <a:latin typeface="Segoe Semibold" panose="020B0502040504020203" pitchFamily="34" charset="0"/>
              </a:rPr>
              <a:t>Cloud Governance</a:t>
            </a:r>
          </a:p>
        </p:txBody>
      </p:sp>
    </p:spTree>
    <p:extLst>
      <p:ext uri="{BB962C8B-B14F-4D97-AF65-F5344CB8AC3E}">
        <p14:creationId xmlns:p14="http://schemas.microsoft.com/office/powerpoint/2010/main" val="39031756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051C5C-E09A-5043-A869-B1CE16AFDD6F}"/>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Title 15">
            <a:extLst>
              <a:ext uri="{FF2B5EF4-FFF2-40B4-BE49-F238E27FC236}">
                <a16:creationId xmlns:a16="http://schemas.microsoft.com/office/drawing/2014/main" id="{7C6262F0-77A9-AF45-BEB9-0BAB3636B54E}"/>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Take Action</a:t>
            </a:r>
          </a:p>
        </p:txBody>
      </p:sp>
    </p:spTree>
    <p:extLst>
      <p:ext uri="{BB962C8B-B14F-4D97-AF65-F5344CB8AC3E}">
        <p14:creationId xmlns:p14="http://schemas.microsoft.com/office/powerpoint/2010/main" val="35869234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505031"/>
            <a:ext cx="11655841" cy="899652"/>
          </a:xfrm>
        </p:spPr>
        <p:txBody>
          <a:bodyPr/>
          <a:lstStyle/>
          <a:p>
            <a:r>
              <a:rPr lang="en-US" sz="3530" b="1">
                <a:latin typeface="Segoe Semibold" panose="020B0502040504020203" pitchFamily="34" charset="0"/>
              </a:rPr>
              <a:t>Next Steps</a:t>
            </a:r>
          </a:p>
        </p:txBody>
      </p:sp>
    </p:spTree>
    <p:extLst>
      <p:ext uri="{BB962C8B-B14F-4D97-AF65-F5344CB8AC3E}">
        <p14:creationId xmlns:p14="http://schemas.microsoft.com/office/powerpoint/2010/main" val="42791620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930245"/>
            <a:ext cx="10111561" cy="603530"/>
          </a:xfrm>
        </p:spPr>
        <p:txBody>
          <a:bodyPr/>
          <a:lstStyle/>
          <a:p>
            <a:r>
              <a:rPr lang="en-US" sz="3922" b="1">
                <a:latin typeface="Segoe Semibold" panose="020B0502040504020203" pitchFamily="34" charset="0"/>
              </a:rPr>
              <a:t>Thank You</a:t>
            </a:r>
          </a:p>
        </p:txBody>
      </p:sp>
    </p:spTree>
    <p:extLst>
      <p:ext uri="{BB962C8B-B14F-4D97-AF65-F5344CB8AC3E}">
        <p14:creationId xmlns:p14="http://schemas.microsoft.com/office/powerpoint/2010/main" val="38120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4DAC-5A48-4EAE-BB76-63BF3DA3613D}"/>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625102A-428D-4E0F-97F1-A8D4EB3CB39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42A174B-0255-4330-9FB4-AD1CB4CCBDC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004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451068" y="1567148"/>
            <a:ext cx="4818820" cy="512057"/>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Governing Cloud Adoption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708967" y="2344604"/>
            <a:ext cx="7497972" cy="512057"/>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14378">
                <a:defRPr/>
              </a:pPr>
              <a:r>
                <a:rPr lang="en-US" sz="2402">
                  <a:solidFill>
                    <a:srgbClr val="000000"/>
                  </a:solidFill>
                  <a:latin typeface="Segoe UI"/>
                </a:rPr>
                <a:t>Framing a Collaborative Governance Conversation</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002814" y="3104304"/>
            <a:ext cx="4818820" cy="512057"/>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Assessing Next Steps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251835" y="3890451"/>
            <a:ext cx="4818820" cy="512057"/>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Building a governance MVP</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342163" y="2233829"/>
            <a:ext cx="521428" cy="21218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626916" y="2984433"/>
            <a:ext cx="503671" cy="24812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885125" y="3779769"/>
            <a:ext cx="530119" cy="20330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81508D5-7096-46C0-93C3-AEE392BE97A1}"/>
              </a:ext>
            </a:extLst>
          </p:cNvPr>
          <p:cNvGrpSpPr/>
          <p:nvPr/>
        </p:nvGrpSpPr>
        <p:grpSpPr>
          <a:xfrm>
            <a:off x="1564330" y="4764037"/>
            <a:ext cx="4818820" cy="512057"/>
            <a:chOff x="1078992" y="4663440"/>
            <a:chExt cx="4818888" cy="512064"/>
          </a:xfrm>
        </p:grpSpPr>
        <p:sp>
          <p:nvSpPr>
            <p:cNvPr id="21" name="Rectangle 20">
              <a:extLst>
                <a:ext uri="{FF2B5EF4-FFF2-40B4-BE49-F238E27FC236}">
                  <a16:creationId xmlns:a16="http://schemas.microsoft.com/office/drawing/2014/main" id="{D917D374-FBE5-42CC-8BE1-60B0720102AC}"/>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4DB72EC4-1B81-4108-9F19-3BE5585E4022}"/>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Evolve</a:t>
              </a:r>
            </a:p>
          </p:txBody>
        </p:sp>
      </p:grpSp>
      <p:cxnSp>
        <p:nvCxnSpPr>
          <p:cNvPr id="24" name="Connector: Elbow 23">
            <a:extLst>
              <a:ext uri="{FF2B5EF4-FFF2-40B4-BE49-F238E27FC236}">
                <a16:creationId xmlns:a16="http://schemas.microsoft.com/office/drawing/2014/main" id="{FBC01AB1-8979-4B9A-A37B-FF093EF9D52E}"/>
              </a:ext>
            </a:extLst>
          </p:cNvPr>
          <p:cNvCxnSpPr>
            <a:cxnSpLocks/>
            <a:stCxn id="17" idx="2"/>
            <a:endCxn id="21" idx="1"/>
          </p:cNvCxnSpPr>
          <p:nvPr/>
        </p:nvCxnSpPr>
        <p:spPr>
          <a:xfrm rot="16200000" flipH="1">
            <a:off x="1122163" y="4577899"/>
            <a:ext cx="617557" cy="266775"/>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B001F97-AF86-4137-9855-DBEE5CD7AA22}"/>
              </a:ext>
            </a:extLst>
          </p:cNvPr>
          <p:cNvGrpSpPr/>
          <p:nvPr/>
        </p:nvGrpSpPr>
        <p:grpSpPr>
          <a:xfrm>
            <a:off x="1816506" y="5546149"/>
            <a:ext cx="4818820" cy="512057"/>
            <a:chOff x="1078992" y="4663440"/>
            <a:chExt cx="4818888" cy="512064"/>
          </a:xfrm>
        </p:grpSpPr>
        <p:sp>
          <p:nvSpPr>
            <p:cNvPr id="27" name="Rectangle 26">
              <a:extLst>
                <a:ext uri="{FF2B5EF4-FFF2-40B4-BE49-F238E27FC236}">
                  <a16:creationId xmlns:a16="http://schemas.microsoft.com/office/drawing/2014/main" id="{DCACD9E2-3FFA-4EB0-B37C-079512799BDD}"/>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3C2193E-2B82-4D9E-8D63-414740A4C0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Take Action</a:t>
              </a:r>
            </a:p>
          </p:txBody>
        </p:sp>
      </p:grpSp>
      <p:cxnSp>
        <p:nvCxnSpPr>
          <p:cNvPr id="29" name="Connector: Elbow 28">
            <a:extLst>
              <a:ext uri="{FF2B5EF4-FFF2-40B4-BE49-F238E27FC236}">
                <a16:creationId xmlns:a16="http://schemas.microsoft.com/office/drawing/2014/main" id="{AC0C08D7-7E37-4661-A6ED-36B7D867BF6E}"/>
              </a:ext>
            </a:extLst>
          </p:cNvPr>
          <p:cNvCxnSpPr>
            <a:cxnSpLocks/>
            <a:stCxn id="21" idx="2"/>
            <a:endCxn id="27" idx="1"/>
          </p:cNvCxnSpPr>
          <p:nvPr/>
        </p:nvCxnSpPr>
        <p:spPr>
          <a:xfrm rot="16200000" flipH="1">
            <a:off x="1450236" y="5435907"/>
            <a:ext cx="526084" cy="20645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D18157-A763-4D9A-8E9F-63D99DB665BF}"/>
              </a:ext>
            </a:extLst>
          </p:cNvPr>
          <p:cNvSpPr txBox="1"/>
          <p:nvPr/>
        </p:nvSpPr>
        <p:spPr>
          <a:xfrm>
            <a:off x="7497433" y="960463"/>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
        <p:nvSpPr>
          <p:cNvPr id="9" name="TextBox 8">
            <a:extLst>
              <a:ext uri="{FF2B5EF4-FFF2-40B4-BE49-F238E27FC236}">
                <a16:creationId xmlns:a16="http://schemas.microsoft.com/office/drawing/2014/main" id="{34A611D5-96C7-42A0-996A-6A1E12D9C3D5}"/>
              </a:ext>
            </a:extLst>
          </p:cNvPr>
          <p:cNvSpPr txBox="1"/>
          <p:nvPr/>
        </p:nvSpPr>
        <p:spPr>
          <a:xfrm>
            <a:off x="7497433" y="4049365"/>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Risk Evolutions</a:t>
            </a:r>
          </a:p>
          <a:p>
            <a:pPr defTabSz="914554">
              <a:lnSpc>
                <a:spcPct val="90000"/>
              </a:lnSpc>
              <a:spcAft>
                <a:spcPts val="588"/>
              </a:spcAft>
            </a:pPr>
            <a:r>
              <a:rPr lang="en-US" sz="1961">
                <a:gradFill>
                  <a:gsLst>
                    <a:gs pos="2917">
                      <a:srgbClr val="353535"/>
                    </a:gs>
                    <a:gs pos="30000">
                      <a:srgbClr val="353535"/>
                    </a:gs>
                  </a:gsLst>
                  <a:lin ang="5400000" scaled="0"/>
                </a:gradFill>
                <a:latin typeface="Segoe" panose="020B0502040504020203" pitchFamily="34" charset="0"/>
              </a:rPr>
              <a:t>As additional iterations of cloud adoption are planned, the risk profile will change. The Cloud Governance Team monitors those adoption plans to identify risks and evolve corporate policy statements.</a:t>
            </a:r>
          </a:p>
        </p:txBody>
      </p:sp>
      <p:grpSp>
        <p:nvGrpSpPr>
          <p:cNvPr id="38" name="Group 37">
            <a:extLst>
              <a:ext uri="{FF2B5EF4-FFF2-40B4-BE49-F238E27FC236}">
                <a16:creationId xmlns:a16="http://schemas.microsoft.com/office/drawing/2014/main" id="{91369299-7D58-4D18-B44D-870FE9525F76}"/>
              </a:ext>
            </a:extLst>
          </p:cNvPr>
          <p:cNvGrpSpPr/>
          <p:nvPr/>
        </p:nvGrpSpPr>
        <p:grpSpPr>
          <a:xfrm>
            <a:off x="243669" y="1984956"/>
            <a:ext cx="6702048" cy="2888089"/>
            <a:chOff x="248523" y="1787149"/>
            <a:chExt cx="6835565" cy="2945625"/>
          </a:xfrm>
        </p:grpSpPr>
        <p:sp>
          <p:nvSpPr>
            <p:cNvPr id="37" name="Rectangle 36">
              <a:extLst>
                <a:ext uri="{FF2B5EF4-FFF2-40B4-BE49-F238E27FC236}">
                  <a16:creationId xmlns:a16="http://schemas.microsoft.com/office/drawing/2014/main" id="{4AB2A63B-1CBC-4E6E-B11D-493973FBDC97}"/>
                </a:ext>
              </a:extLst>
            </p:cNvPr>
            <p:cNvSpPr/>
            <p:nvPr/>
          </p:nvSpPr>
          <p:spPr bwMode="auto">
            <a:xfrm>
              <a:off x="248523" y="1787149"/>
              <a:ext cx="6835565" cy="29456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B3980E29-6E64-4FA4-A504-20FCDE16F391}"/>
                </a:ext>
              </a:extLst>
            </p:cNvPr>
            <p:cNvPicPr>
              <a:picLocks noChangeAspect="1"/>
            </p:cNvPicPr>
            <p:nvPr/>
          </p:nvPicPr>
          <p:blipFill>
            <a:blip r:embed="rId3"/>
            <a:stretch>
              <a:fillRect/>
            </a:stretch>
          </p:blipFill>
          <p:spPr>
            <a:xfrm>
              <a:off x="367030" y="1921774"/>
              <a:ext cx="6626622" cy="2664022"/>
            </a:xfrm>
            <a:prstGeom prst="rect">
              <a:avLst/>
            </a:prstGeom>
          </p:spPr>
        </p:pic>
      </p:grpSp>
      <p:sp>
        <p:nvSpPr>
          <p:cNvPr id="10" name="Title 1">
            <a:extLst>
              <a:ext uri="{FF2B5EF4-FFF2-40B4-BE49-F238E27FC236}">
                <a16:creationId xmlns:a16="http://schemas.microsoft.com/office/drawing/2014/main" id="{393E755D-DC20-EE43-A972-DE400E25F756}"/>
              </a:ext>
            </a:extLst>
          </p:cNvPr>
          <p:cNvSpPr txBox="1">
            <a:spLocks/>
          </p:cNvSpPr>
          <p:nvPr/>
        </p:nvSpPr>
        <p:spPr>
          <a:xfrm>
            <a:off x="10062" y="4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Incremental Governance Execution</a:t>
            </a:r>
          </a:p>
          <a:p>
            <a:pPr defTabSz="896580">
              <a:defRPr/>
            </a:pPr>
            <a:r>
              <a:rPr lang="en-US" sz="1600" b="1">
                <a:solidFill>
                  <a:srgbClr val="EAEAEA">
                    <a:lumMod val="10000"/>
                  </a:srgbClr>
                </a:solidFill>
                <a:latin typeface="Segoe Semibold" panose="020B0502040504020203" pitchFamily="34" charset="0"/>
                <a:cs typeface="Segoe UI Light" panose="020B0502040204020203" pitchFamily="34" charset="0"/>
              </a:rPr>
              <a:t>DON’T</a:t>
            </a:r>
            <a:r>
              <a:rPr lang="en-US" sz="1600">
                <a:solidFill>
                  <a:srgbClr val="EAEAEA">
                    <a:lumMod val="10000"/>
                  </a:srgbClr>
                </a:solidFill>
                <a:latin typeface="Segoe Light" panose="020B0302040504020203" pitchFamily="34" charset="0"/>
                <a:cs typeface="Segoe UI Light" panose="020B0502040204020203" pitchFamily="34" charset="0"/>
              </a:rPr>
              <a:t> </a:t>
            </a:r>
            <a:r>
              <a:rPr lang="en-US" sz="1600">
                <a:solidFill>
                  <a:srgbClr val="EAEAEA">
                    <a:lumMod val="10000"/>
                  </a:srgbClr>
                </a:solidFill>
                <a:latin typeface="Segoe" panose="020B0502040504020203" pitchFamily="34" charset="0"/>
                <a:cs typeface="Segoe UI Light" panose="020B0502040204020203" pitchFamily="34" charset="0"/>
              </a:rPr>
              <a:t>build Governance End State</a:t>
            </a:r>
          </a:p>
        </p:txBody>
      </p:sp>
    </p:spTree>
    <p:extLst>
      <p:ext uri="{BB962C8B-B14F-4D97-AF65-F5344CB8AC3E}">
        <p14:creationId xmlns:p14="http://schemas.microsoft.com/office/powerpoint/2010/main" val="108446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0AF5424-AC31-4B5F-B56A-365E0F42933D}"/>
              </a:ext>
            </a:extLst>
          </p:cNvPr>
          <p:cNvSpPr txBox="1"/>
          <p:nvPr/>
        </p:nvSpPr>
        <p:spPr>
          <a:xfrm>
            <a:off x="2428644"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pic>
        <p:nvPicPr>
          <p:cNvPr id="10" name="Picture 9">
            <a:extLst>
              <a:ext uri="{FF2B5EF4-FFF2-40B4-BE49-F238E27FC236}">
                <a16:creationId xmlns:a16="http://schemas.microsoft.com/office/drawing/2014/main" id="{8D74FC54-8BBD-490F-88EB-BC3DED93CB74}"/>
              </a:ext>
            </a:extLst>
          </p:cNvPr>
          <p:cNvPicPr>
            <a:picLocks noChangeAspect="1"/>
          </p:cNvPicPr>
          <p:nvPr/>
        </p:nvPicPr>
        <p:blipFill>
          <a:blip r:embed="rId3"/>
          <a:stretch>
            <a:fillRect/>
          </a:stretch>
        </p:blipFill>
        <p:spPr>
          <a:xfrm>
            <a:off x="344562" y="1754389"/>
            <a:ext cx="1926795" cy="1563493"/>
          </a:xfrm>
          <a:prstGeom prst="rect">
            <a:avLst/>
          </a:prstGeom>
        </p:spPr>
      </p:pic>
      <p:sp>
        <p:nvSpPr>
          <p:cNvPr id="55" name="TextBox 54">
            <a:extLst>
              <a:ext uri="{FF2B5EF4-FFF2-40B4-BE49-F238E27FC236}">
                <a16:creationId xmlns:a16="http://schemas.microsoft.com/office/drawing/2014/main" id="{2AC93790-40EB-4BEC-BE72-3B8B421058D5}"/>
              </a:ext>
            </a:extLst>
          </p:cNvPr>
          <p:cNvSpPr txBox="1"/>
          <p:nvPr/>
        </p:nvSpPr>
        <p:spPr>
          <a:xfrm>
            <a:off x="3082813" y="2658567"/>
            <a:ext cx="7832946" cy="745359"/>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1569">
                <a:solidFill>
                  <a:srgbClr val="353535"/>
                </a:solidFill>
                <a:latin typeface="Segoe" panose="020B0502040504020203" pitchFamily="34" charset="0"/>
              </a:rPr>
              <a:t>Predict, don’t guess</a:t>
            </a:r>
            <a:endParaRPr lang="en-US" sz="1373">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We could make educated guesses about future, milestone risks. We can </a:t>
            </a:r>
            <a:r>
              <a:rPr lang="en-US" sz="1177" u="sng">
                <a:solidFill>
                  <a:srgbClr val="353535"/>
                </a:solidFill>
                <a:latin typeface="Segoe" panose="020B0502040504020203" pitchFamily="34" charset="0"/>
              </a:rPr>
              <a:t>accurately predict</a:t>
            </a:r>
            <a:r>
              <a:rPr lang="en-US" sz="1177">
                <a:solidFill>
                  <a:srgbClr val="353535"/>
                </a:solidFill>
                <a:latin typeface="Segoe" panose="020B0502040504020203" pitchFamily="34" charset="0"/>
              </a:rPr>
              <a:t> those risks per release.</a:t>
            </a:r>
          </a:p>
        </p:txBody>
      </p:sp>
      <p:sp>
        <p:nvSpPr>
          <p:cNvPr id="56" name="TextBox 55">
            <a:extLst>
              <a:ext uri="{FF2B5EF4-FFF2-40B4-BE49-F238E27FC236}">
                <a16:creationId xmlns:a16="http://schemas.microsoft.com/office/drawing/2014/main" id="{9658C1BB-2132-4816-A60E-A0187BCE4D4B}"/>
              </a:ext>
            </a:extLst>
          </p:cNvPr>
          <p:cNvSpPr txBox="1"/>
          <p:nvPr/>
        </p:nvSpPr>
        <p:spPr>
          <a:xfrm>
            <a:off x="3910254"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8" name="TextBox 57">
            <a:extLst>
              <a:ext uri="{FF2B5EF4-FFF2-40B4-BE49-F238E27FC236}">
                <a16:creationId xmlns:a16="http://schemas.microsoft.com/office/drawing/2014/main" id="{FC62F62E-95F5-4A2D-9955-97DDC7A61CD5}"/>
              </a:ext>
            </a:extLst>
          </p:cNvPr>
          <p:cNvSpPr txBox="1"/>
          <p:nvPr/>
        </p:nvSpPr>
        <p:spPr>
          <a:xfrm>
            <a:off x="5391863"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9" name="TextBox 58">
            <a:extLst>
              <a:ext uri="{FF2B5EF4-FFF2-40B4-BE49-F238E27FC236}">
                <a16:creationId xmlns:a16="http://schemas.microsoft.com/office/drawing/2014/main" id="{957161E1-C770-4716-9223-61A53A1A14DB}"/>
              </a:ext>
            </a:extLst>
          </p:cNvPr>
          <p:cNvSpPr txBox="1"/>
          <p:nvPr/>
        </p:nvSpPr>
        <p:spPr>
          <a:xfrm>
            <a:off x="6873473"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0" name="TextBox 59">
            <a:extLst>
              <a:ext uri="{FF2B5EF4-FFF2-40B4-BE49-F238E27FC236}">
                <a16:creationId xmlns:a16="http://schemas.microsoft.com/office/drawing/2014/main" id="{A5C7ACDF-3D38-43C9-B851-136B862F580C}"/>
              </a:ext>
            </a:extLst>
          </p:cNvPr>
          <p:cNvSpPr txBox="1"/>
          <p:nvPr/>
        </p:nvSpPr>
        <p:spPr>
          <a:xfrm>
            <a:off x="8355082" y="163510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1" name="TextBox 60">
            <a:extLst>
              <a:ext uri="{FF2B5EF4-FFF2-40B4-BE49-F238E27FC236}">
                <a16:creationId xmlns:a16="http://schemas.microsoft.com/office/drawing/2014/main" id="{0043990F-4DD6-40F0-AA88-E5147C342A32}"/>
              </a:ext>
            </a:extLst>
          </p:cNvPr>
          <p:cNvSpPr txBox="1"/>
          <p:nvPr/>
        </p:nvSpPr>
        <p:spPr>
          <a:xfrm>
            <a:off x="9836693" y="1635103"/>
            <a:ext cx="1570338"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Milestone</a:t>
            </a:r>
          </a:p>
        </p:txBody>
      </p:sp>
      <p:grpSp>
        <p:nvGrpSpPr>
          <p:cNvPr id="32" name="Group 31">
            <a:extLst>
              <a:ext uri="{FF2B5EF4-FFF2-40B4-BE49-F238E27FC236}">
                <a16:creationId xmlns:a16="http://schemas.microsoft.com/office/drawing/2014/main" id="{F809012F-EF4D-485E-92DF-5F06C6F0C0A3}"/>
              </a:ext>
            </a:extLst>
          </p:cNvPr>
          <p:cNvGrpSpPr/>
          <p:nvPr/>
        </p:nvGrpSpPr>
        <p:grpSpPr>
          <a:xfrm>
            <a:off x="2029010" y="1980338"/>
            <a:ext cx="9777052" cy="848390"/>
            <a:chOff x="1755314" y="1845501"/>
            <a:chExt cx="10285947" cy="865292"/>
          </a:xfrm>
        </p:grpSpPr>
        <p:sp>
          <p:nvSpPr>
            <p:cNvPr id="62" name="Arrow: Right 61">
              <a:extLst>
                <a:ext uri="{FF2B5EF4-FFF2-40B4-BE49-F238E27FC236}">
                  <a16:creationId xmlns:a16="http://schemas.microsoft.com/office/drawing/2014/main" id="{358E4576-A754-4618-85A8-84622460703E}"/>
                </a:ext>
              </a:extLst>
            </p:cNvPr>
            <p:cNvSpPr/>
            <p:nvPr/>
          </p:nvSpPr>
          <p:spPr bwMode="auto">
            <a:xfrm>
              <a:off x="2056013" y="1845501"/>
              <a:ext cx="9985248" cy="8652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spcBef>
                  <a:spcPct val="0"/>
                </a:spcBef>
                <a:spcAft>
                  <a:spcPct val="0"/>
                </a:spcAft>
                <a:defRPr/>
              </a:pPr>
              <a:r>
                <a:rPr lang="en-US" sz="1765" b="1">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Cloud Adoption Timeline</a:t>
              </a:r>
            </a:p>
          </p:txBody>
        </p:sp>
        <p:sp>
          <p:nvSpPr>
            <p:cNvPr id="63" name="Oval 62">
              <a:extLst>
                <a:ext uri="{FF2B5EF4-FFF2-40B4-BE49-F238E27FC236}">
                  <a16:creationId xmlns:a16="http://schemas.microsoft.com/office/drawing/2014/main" id="{89E09E30-6384-4477-8E82-3CCC6E474559}"/>
                </a:ext>
              </a:extLst>
            </p:cNvPr>
            <p:cNvSpPr/>
            <p:nvPr/>
          </p:nvSpPr>
          <p:spPr bwMode="auto">
            <a:xfrm>
              <a:off x="1755314" y="2063177"/>
              <a:ext cx="429768" cy="429940"/>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AA8A09E-F5C6-40C2-8346-4313130DE3CC}"/>
              </a:ext>
            </a:extLst>
          </p:cNvPr>
          <p:cNvGrpSpPr/>
          <p:nvPr/>
        </p:nvGrpSpPr>
        <p:grpSpPr>
          <a:xfrm>
            <a:off x="3851229" y="3864631"/>
            <a:ext cx="4250115" cy="2703813"/>
            <a:chOff x="152114" y="3972600"/>
            <a:chExt cx="4334785" cy="2757678"/>
          </a:xfrm>
        </p:grpSpPr>
        <p:sp>
          <p:nvSpPr>
            <p:cNvPr id="65" name="TextBox 64">
              <a:extLst>
                <a:ext uri="{FF2B5EF4-FFF2-40B4-BE49-F238E27FC236}">
                  <a16:creationId xmlns:a16="http://schemas.microsoft.com/office/drawing/2014/main" id="{0B37A393-79C9-471B-95A3-52631A31391A}"/>
                </a:ext>
              </a:extLst>
            </p:cNvPr>
            <p:cNvSpPr txBox="1"/>
            <p:nvPr/>
          </p:nvSpPr>
          <p:spPr>
            <a:xfrm>
              <a:off x="152114" y="3972600"/>
              <a:ext cx="4292285" cy="2757678"/>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r>
                <a:rPr lang="en-US" sz="1569" b="1">
                  <a:solidFill>
                    <a:srgbClr val="353535"/>
                  </a:solidFill>
                  <a:latin typeface="Segoe" panose="020B0502040504020203" pitchFamily="34" charset="0"/>
                </a:rPr>
                <a:t>Release composition</a:t>
              </a:r>
              <a:endParaRPr lang="en-US" sz="1373" b="1">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Each release represents a continuum of activities from planning to completion. Releases often span multiple iterations of effort or sprints. </a:t>
              </a:r>
            </a:p>
            <a:p>
              <a:pPr defTabSz="914554">
                <a:lnSpc>
                  <a:spcPct val="90000"/>
                </a:lnSpc>
                <a:spcAft>
                  <a:spcPts val="588"/>
                </a:spcAft>
              </a:pPr>
              <a:endParaRPr lang="en-US" sz="588">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planning, the team should be able articulate a fairly accurate description of the assets involved, workload criticality, data classification, deployment approach, and budget. These may change in the release, but are close enough for a safe governance prediction.</a:t>
              </a:r>
            </a:p>
          </p:txBody>
        </p:sp>
        <p:sp>
          <p:nvSpPr>
            <p:cNvPr id="64" name="TextBox 63">
              <a:extLst>
                <a:ext uri="{FF2B5EF4-FFF2-40B4-BE49-F238E27FC236}">
                  <a16:creationId xmlns:a16="http://schemas.microsoft.com/office/drawing/2014/main" id="{13E36E8B-E5BC-4331-9EA3-FE89A037676C}"/>
                </a:ext>
              </a:extLst>
            </p:cNvPr>
            <p:cNvSpPr txBox="1"/>
            <p:nvPr/>
          </p:nvSpPr>
          <p:spPr>
            <a:xfrm>
              <a:off x="195255" y="4012000"/>
              <a:ext cx="4177654" cy="49753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50 w 10000"/>
                <a:gd name="connsiteY0" fmla="*/ 0 h 10000"/>
                <a:gd name="connsiteX1" fmla="*/ 1250 w 10000"/>
                <a:gd name="connsiteY1" fmla="*/ 10000 h 10000"/>
                <a:gd name="connsiteX2" fmla="*/ 8750 w 10000"/>
                <a:gd name="connsiteY2" fmla="*/ 0 h 10000"/>
                <a:gd name="connsiteX3" fmla="*/ 8750 w 10000"/>
                <a:gd name="connsiteY3" fmla="*/ 10000 h 10000"/>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750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1250 w 10000"/>
                <a:gd name="connsiteY0" fmla="*/ 167 h 10334"/>
                <a:gd name="connsiteX1" fmla="*/ 1250 w 10000"/>
                <a:gd name="connsiteY1" fmla="*/ 10167 h 10334"/>
                <a:gd name="connsiteX2" fmla="*/ 8105 w 10000"/>
                <a:gd name="connsiteY2" fmla="*/ 0 h 10334"/>
                <a:gd name="connsiteX3" fmla="*/ 8144 w 10000"/>
                <a:gd name="connsiteY3" fmla="*/ 10334 h 10334"/>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99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7" stroke="0" extrusionOk="0">
                  <a:moveTo>
                    <a:pt x="0" y="167"/>
                  </a:moveTo>
                  <a:lnTo>
                    <a:pt x="10000" y="167"/>
                  </a:lnTo>
                  <a:lnTo>
                    <a:pt x="10000" y="10167"/>
                  </a:lnTo>
                  <a:lnTo>
                    <a:pt x="0" y="10167"/>
                  </a:lnTo>
                  <a:lnTo>
                    <a:pt x="0" y="167"/>
                  </a:lnTo>
                  <a:close/>
                </a:path>
                <a:path w="10000" h="10167" fill="none" extrusionOk="0">
                  <a:moveTo>
                    <a:pt x="1719" y="167"/>
                  </a:moveTo>
                  <a:cubicBezTo>
                    <a:pt x="1680" y="3500"/>
                    <a:pt x="1699" y="6333"/>
                    <a:pt x="1699" y="10000"/>
                  </a:cubicBezTo>
                  <a:moveTo>
                    <a:pt x="8105" y="0"/>
                  </a:moveTo>
                  <a:cubicBezTo>
                    <a:pt x="8105" y="3333"/>
                    <a:pt x="8124" y="6834"/>
                    <a:pt x="8124" y="10167"/>
                  </a:cubicBezTo>
                </a:path>
                <a:path w="10000" h="10167" fill="none">
                  <a:moveTo>
                    <a:pt x="0" y="167"/>
                  </a:moveTo>
                  <a:lnTo>
                    <a:pt x="10000" y="167"/>
                  </a:lnTo>
                  <a:lnTo>
                    <a:pt x="10000" y="10167"/>
                  </a:lnTo>
                  <a:lnTo>
                    <a:pt x="0" y="10167"/>
                  </a:lnTo>
                  <a:lnTo>
                    <a:pt x="0" y="167"/>
                  </a:lnTo>
                  <a:close/>
                </a:path>
              </a:pathLst>
            </a:cu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latin typeface="Segoe Light" panose="020B0302040504020203" pitchFamily="34" charset="0"/>
                </a:rPr>
                <a:t>	Release</a:t>
              </a:r>
            </a:p>
          </p:txBody>
        </p:sp>
        <p:sp>
          <p:nvSpPr>
            <p:cNvPr id="31" name="TextBox 30">
              <a:extLst>
                <a:ext uri="{FF2B5EF4-FFF2-40B4-BE49-F238E27FC236}">
                  <a16:creationId xmlns:a16="http://schemas.microsoft.com/office/drawing/2014/main" id="{CD0E4F18-A033-400D-9360-8EFD1014FD41}"/>
                </a:ext>
              </a:extLst>
            </p:cNvPr>
            <p:cNvSpPr txBox="1"/>
            <p:nvPr/>
          </p:nvSpPr>
          <p:spPr>
            <a:xfrm>
              <a:off x="195255" y="4061095"/>
              <a:ext cx="705180" cy="420115"/>
            </a:xfrm>
            <a:prstGeom prst="rect">
              <a:avLst/>
            </a:prstGeom>
            <a:noFill/>
          </p:spPr>
          <p:txBody>
            <a:bodyPr wrap="square" lIns="179308" tIns="143446" rIns="179308" bIns="143446" rtlCol="0">
              <a:spAutoFit/>
            </a:bodyPr>
            <a:lstStyle>
              <a:defPPr>
                <a:defRPr lang="en-US"/>
              </a:defPPr>
              <a:lvl1pPr>
                <a:lnSpc>
                  <a:spcPct val="90000"/>
                </a:lnSpc>
                <a:spcAft>
                  <a:spcPts val="600"/>
                </a:spcAft>
                <a:defRPr sz="900" b="1">
                  <a:gradFill>
                    <a:gsLst>
                      <a:gs pos="2917">
                        <a:schemeClr val="tx1"/>
                      </a:gs>
                      <a:gs pos="30000">
                        <a:schemeClr val="tx1"/>
                      </a:gs>
                    </a:gsLst>
                    <a:lin ang="5400000" scaled="0"/>
                  </a:gradFill>
                </a:defRPr>
              </a:lvl1pPr>
            </a:lstStyle>
            <a:p>
              <a:pPr defTabSz="914554">
                <a:spcAft>
                  <a:spcPts val="588"/>
                </a:spcAft>
              </a:pPr>
              <a:r>
                <a:rPr lang="en-US" sz="882">
                  <a:gradFill>
                    <a:gsLst>
                      <a:gs pos="2917">
                        <a:srgbClr val="353535"/>
                      </a:gs>
                      <a:gs pos="30000">
                        <a:srgbClr val="353535"/>
                      </a:gs>
                    </a:gsLst>
                    <a:lin ang="5400000" scaled="0"/>
                  </a:gradFill>
                  <a:latin typeface="Segoe" panose="020B0502040504020203" pitchFamily="34" charset="0"/>
                </a:rPr>
                <a:t>Plan</a:t>
              </a:r>
            </a:p>
          </p:txBody>
        </p:sp>
        <p:sp>
          <p:nvSpPr>
            <p:cNvPr id="66" name="TextBox 65">
              <a:extLst>
                <a:ext uri="{FF2B5EF4-FFF2-40B4-BE49-F238E27FC236}">
                  <a16:creationId xmlns:a16="http://schemas.microsoft.com/office/drawing/2014/main" id="{CEA9B486-8A0C-4DCA-8715-E4D7F6B95649}"/>
                </a:ext>
              </a:extLst>
            </p:cNvPr>
            <p:cNvSpPr txBox="1"/>
            <p:nvPr/>
          </p:nvSpPr>
          <p:spPr>
            <a:xfrm>
              <a:off x="3572471" y="4061095"/>
              <a:ext cx="914428" cy="420115"/>
            </a:xfrm>
            <a:prstGeom prst="rect">
              <a:avLst/>
            </a:prstGeom>
            <a:noFill/>
          </p:spPr>
          <p:txBody>
            <a:bodyPr wrap="square" lIns="179308" tIns="143446" rIns="179308" bIns="143446" rtlCol="0">
              <a:spAutoFit/>
            </a:bodyPr>
            <a:lstStyle/>
            <a:p>
              <a:pPr defTabSz="914554">
                <a:lnSpc>
                  <a:spcPct val="90000"/>
                </a:lnSpc>
                <a:spcAft>
                  <a:spcPts val="588"/>
                </a:spcAft>
              </a:pPr>
              <a:r>
                <a:rPr lang="en-US" sz="882" b="1">
                  <a:gradFill>
                    <a:gsLst>
                      <a:gs pos="2917">
                        <a:srgbClr val="353535"/>
                      </a:gs>
                      <a:gs pos="30000">
                        <a:srgbClr val="353535"/>
                      </a:gs>
                    </a:gsLst>
                    <a:lin ang="5400000" scaled="0"/>
                  </a:gradFill>
                  <a:latin typeface="Segoe" panose="020B0502040504020203" pitchFamily="34" charset="0"/>
                </a:rPr>
                <a:t>Complete</a:t>
              </a:r>
            </a:p>
          </p:txBody>
        </p:sp>
      </p:grpSp>
      <p:sp>
        <p:nvSpPr>
          <p:cNvPr id="19" name="Title 1">
            <a:extLst>
              <a:ext uri="{FF2B5EF4-FFF2-40B4-BE49-F238E27FC236}">
                <a16:creationId xmlns:a16="http://schemas.microsoft.com/office/drawing/2014/main" id="{82B5DB0E-040D-2446-9484-8920BDA2935B}"/>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Risk-Driven Evolution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Keep the big picture in mind, but align tasks based on immediate tangible risks</a:t>
            </a:r>
          </a:p>
        </p:txBody>
      </p:sp>
    </p:spTree>
    <p:extLst>
      <p:ext uri="{BB962C8B-B14F-4D97-AF65-F5344CB8AC3E}">
        <p14:creationId xmlns:p14="http://schemas.microsoft.com/office/powerpoint/2010/main" val="3754518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5" grpId="0" animBg="1"/>
      <p:bldP spid="56" grpId="0" animBg="1"/>
      <p:bldP spid="58" grpId="0" animBg="1"/>
      <p:bldP spid="59" grpId="0" animBg="1"/>
      <p:bldP spid="60" grpId="0" animBg="1"/>
      <p:bldP spid="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2C0AE20-8974-435A-9932-6D6EED25BC6D}"/>
              </a:ext>
            </a:extLst>
          </p:cNvPr>
          <p:cNvSpPr txBox="1"/>
          <p:nvPr/>
        </p:nvSpPr>
        <p:spPr>
          <a:xfrm>
            <a:off x="5300421" y="1629246"/>
            <a:ext cx="6543525" cy="4722620"/>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Evolution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Cloud Governance Team then asks deeper questions to establish a governance release plan.</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p:txBody>
      </p:sp>
      <p:sp>
        <p:nvSpPr>
          <p:cNvPr id="67" name="TextBox 66">
            <a:extLst>
              <a:ext uri="{FF2B5EF4-FFF2-40B4-BE49-F238E27FC236}">
                <a16:creationId xmlns:a16="http://schemas.microsoft.com/office/drawing/2014/main" id="{AFFC1F23-4042-4653-8BAF-3850087DF55C}"/>
              </a:ext>
            </a:extLst>
          </p:cNvPr>
          <p:cNvSpPr txBox="1"/>
          <p:nvPr/>
        </p:nvSpPr>
        <p:spPr>
          <a:xfrm>
            <a:off x="269240" y="1631897"/>
            <a:ext cx="4292273" cy="2501631"/>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Integration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release planning, the Cloud Governance Team seeks to understand the release plan, so they can better integration. </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following high-level questions can help:</a:t>
            </a:r>
          </a:p>
          <a:p>
            <a:pPr defTabSz="914554">
              <a:lnSpc>
                <a:spcPct val="90000"/>
              </a:lnSpc>
              <a:spcAft>
                <a:spcPts val="588"/>
              </a:spcAft>
            </a:pPr>
            <a:endParaRPr lang="en-US" sz="1177">
              <a:solidFill>
                <a:srgbClr val="353535"/>
              </a:solidFill>
              <a:latin typeface="Segoe" panose="020B0502040504020203" pitchFamily="34" charset="0"/>
            </a:endParaRP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When will this release be completed?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risks are introduced by this plan?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needs to change to mitigate the new risks? </a:t>
            </a:r>
          </a:p>
        </p:txBody>
      </p:sp>
      <p:sp>
        <p:nvSpPr>
          <p:cNvPr id="68" name="TextBox 67">
            <a:extLst>
              <a:ext uri="{FF2B5EF4-FFF2-40B4-BE49-F238E27FC236}">
                <a16:creationId xmlns:a16="http://schemas.microsoft.com/office/drawing/2014/main" id="{E8EB2C2A-FD96-49BE-B6BA-4A03B6801008}"/>
              </a:ext>
            </a:extLst>
          </p:cNvPr>
          <p:cNvSpPr txBox="1"/>
          <p:nvPr/>
        </p:nvSpPr>
        <p:spPr>
          <a:xfrm>
            <a:off x="5704350" y="3720431"/>
            <a:ext cx="987445" cy="669918"/>
          </a:xfrm>
          <a:prstGeom prst="rect">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 Plan</a:t>
            </a:r>
          </a:p>
        </p:txBody>
      </p:sp>
      <p:pic>
        <p:nvPicPr>
          <p:cNvPr id="70" name="Picture 69">
            <a:extLst>
              <a:ext uri="{FF2B5EF4-FFF2-40B4-BE49-F238E27FC236}">
                <a16:creationId xmlns:a16="http://schemas.microsoft.com/office/drawing/2014/main" id="{4638F84E-A3F4-4328-8409-0C54FB54D9EB}"/>
              </a:ext>
            </a:extLst>
          </p:cNvPr>
          <p:cNvPicPr>
            <a:picLocks noChangeAspect="1"/>
          </p:cNvPicPr>
          <p:nvPr/>
        </p:nvPicPr>
        <p:blipFill>
          <a:blip r:embed="rId3"/>
          <a:stretch>
            <a:fillRect/>
          </a:stretch>
        </p:blipFill>
        <p:spPr>
          <a:xfrm>
            <a:off x="7790766" y="3967780"/>
            <a:ext cx="251467" cy="251467"/>
          </a:xfrm>
          <a:prstGeom prst="rect">
            <a:avLst/>
          </a:prstGeom>
        </p:spPr>
      </p:pic>
      <p:pic>
        <p:nvPicPr>
          <p:cNvPr id="73" name="Picture 72">
            <a:extLst>
              <a:ext uri="{FF2B5EF4-FFF2-40B4-BE49-F238E27FC236}">
                <a16:creationId xmlns:a16="http://schemas.microsoft.com/office/drawing/2014/main" id="{882810CF-3C7C-4859-95CF-15349482A352}"/>
              </a:ext>
            </a:extLst>
          </p:cNvPr>
          <p:cNvPicPr>
            <a:picLocks noChangeAspect="1"/>
          </p:cNvPicPr>
          <p:nvPr/>
        </p:nvPicPr>
        <p:blipFill rotWithShape="1">
          <a:blip r:embed="rId4"/>
          <a:srcRect b="26674"/>
          <a:stretch/>
        </p:blipFill>
        <p:spPr>
          <a:xfrm>
            <a:off x="7805384" y="3309642"/>
            <a:ext cx="236848" cy="302034"/>
          </a:xfrm>
          <a:prstGeom prst="rect">
            <a:avLst/>
          </a:prstGeom>
        </p:spPr>
      </p:pic>
      <p:pic>
        <p:nvPicPr>
          <p:cNvPr id="74" name="Picture 73">
            <a:extLst>
              <a:ext uri="{FF2B5EF4-FFF2-40B4-BE49-F238E27FC236}">
                <a16:creationId xmlns:a16="http://schemas.microsoft.com/office/drawing/2014/main" id="{540BF07F-0AD9-4E80-9702-0387A43E5E58}"/>
              </a:ext>
            </a:extLst>
          </p:cNvPr>
          <p:cNvPicPr>
            <a:picLocks noChangeAspect="1"/>
          </p:cNvPicPr>
          <p:nvPr/>
        </p:nvPicPr>
        <p:blipFill>
          <a:blip r:embed="rId5"/>
          <a:stretch>
            <a:fillRect/>
          </a:stretch>
        </p:blipFill>
        <p:spPr>
          <a:xfrm>
            <a:off x="7790765" y="2702071"/>
            <a:ext cx="251466" cy="251466"/>
          </a:xfrm>
          <a:prstGeom prst="rect">
            <a:avLst/>
          </a:prstGeom>
        </p:spPr>
      </p:pic>
      <p:pic>
        <p:nvPicPr>
          <p:cNvPr id="75" name="Picture 74">
            <a:extLst>
              <a:ext uri="{FF2B5EF4-FFF2-40B4-BE49-F238E27FC236}">
                <a16:creationId xmlns:a16="http://schemas.microsoft.com/office/drawing/2014/main" id="{AD67A440-85F4-4712-84C9-8D0A5038370C}"/>
              </a:ext>
            </a:extLst>
          </p:cNvPr>
          <p:cNvPicPr>
            <a:picLocks noChangeAspect="1"/>
          </p:cNvPicPr>
          <p:nvPr/>
        </p:nvPicPr>
        <p:blipFill>
          <a:blip r:embed="rId6"/>
          <a:stretch>
            <a:fillRect/>
          </a:stretch>
        </p:blipFill>
        <p:spPr>
          <a:xfrm>
            <a:off x="7805385" y="4511758"/>
            <a:ext cx="251467" cy="251467"/>
          </a:xfrm>
          <a:prstGeom prst="rect">
            <a:avLst/>
          </a:prstGeom>
        </p:spPr>
      </p:pic>
      <p:pic>
        <p:nvPicPr>
          <p:cNvPr id="76" name="Picture 75">
            <a:extLst>
              <a:ext uri="{FF2B5EF4-FFF2-40B4-BE49-F238E27FC236}">
                <a16:creationId xmlns:a16="http://schemas.microsoft.com/office/drawing/2014/main" id="{11417626-80D9-414D-8587-403FA41BE097}"/>
              </a:ext>
            </a:extLst>
          </p:cNvPr>
          <p:cNvPicPr>
            <a:picLocks noChangeAspect="1"/>
          </p:cNvPicPr>
          <p:nvPr/>
        </p:nvPicPr>
        <p:blipFill>
          <a:blip r:embed="rId7"/>
          <a:stretch>
            <a:fillRect/>
          </a:stretch>
        </p:blipFill>
        <p:spPr>
          <a:xfrm>
            <a:off x="7805384" y="5216144"/>
            <a:ext cx="236848" cy="236848"/>
          </a:xfrm>
          <a:prstGeom prst="rect">
            <a:avLst/>
          </a:prstGeom>
        </p:spPr>
      </p:pic>
      <p:sp>
        <p:nvSpPr>
          <p:cNvPr id="27" name="TextBox 26">
            <a:extLst>
              <a:ext uri="{FF2B5EF4-FFF2-40B4-BE49-F238E27FC236}">
                <a16:creationId xmlns:a16="http://schemas.microsoft.com/office/drawing/2014/main" id="{6CF41FC9-FF0A-41F8-B18A-CDB7DB4E2B1C}"/>
              </a:ext>
            </a:extLst>
          </p:cNvPr>
          <p:cNvSpPr txBox="1"/>
          <p:nvPr/>
        </p:nvSpPr>
        <p:spPr>
          <a:xfrm>
            <a:off x="8056852" y="2520004"/>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application criticality in this release impact policies regarding IT Operations or Cloud Operations?</a:t>
            </a:r>
          </a:p>
        </p:txBody>
      </p:sp>
      <p:sp>
        <p:nvSpPr>
          <p:cNvPr id="28" name="TextBox 27">
            <a:extLst>
              <a:ext uri="{FF2B5EF4-FFF2-40B4-BE49-F238E27FC236}">
                <a16:creationId xmlns:a16="http://schemas.microsoft.com/office/drawing/2014/main" id="{8429E4CE-03EC-4079-B687-A55533A87106}"/>
              </a:ext>
            </a:extLst>
          </p:cNvPr>
          <p:cNvSpPr txBox="1"/>
          <p:nvPr/>
        </p:nvSpPr>
        <p:spPr>
          <a:xfrm>
            <a:off x="8056852" y="3152858"/>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data classifications in this release impact policies regarding IT Security?</a:t>
            </a:r>
          </a:p>
        </p:txBody>
      </p:sp>
      <p:sp>
        <p:nvSpPr>
          <p:cNvPr id="29" name="TextBox 28">
            <a:extLst>
              <a:ext uri="{FF2B5EF4-FFF2-40B4-BE49-F238E27FC236}">
                <a16:creationId xmlns:a16="http://schemas.microsoft.com/office/drawing/2014/main" id="{43C821F1-BFA6-42EB-B653-90F64A7037D8}"/>
              </a:ext>
            </a:extLst>
          </p:cNvPr>
          <p:cNvSpPr txBox="1"/>
          <p:nvPr/>
        </p:nvSpPr>
        <p:spPr>
          <a:xfrm>
            <a:off x="8056852" y="3785713"/>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suggested deployment impact pricing, planned spend, or cloud budget?</a:t>
            </a:r>
          </a:p>
        </p:txBody>
      </p:sp>
      <p:sp>
        <p:nvSpPr>
          <p:cNvPr id="30" name="TextBox 29">
            <a:extLst>
              <a:ext uri="{FF2B5EF4-FFF2-40B4-BE49-F238E27FC236}">
                <a16:creationId xmlns:a16="http://schemas.microsoft.com/office/drawing/2014/main" id="{AAF9DF22-BFCF-41D4-AD1F-944849FAD021}"/>
              </a:ext>
            </a:extLst>
          </p:cNvPr>
          <p:cNvSpPr txBox="1"/>
          <p:nvPr/>
        </p:nvSpPr>
        <p:spPr>
          <a:xfrm>
            <a:off x="8056852" y="4329691"/>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application requirements impact identity policies or implementation?</a:t>
            </a:r>
          </a:p>
        </p:txBody>
      </p:sp>
      <p:sp>
        <p:nvSpPr>
          <p:cNvPr id="33" name="TextBox 32">
            <a:extLst>
              <a:ext uri="{FF2B5EF4-FFF2-40B4-BE49-F238E27FC236}">
                <a16:creationId xmlns:a16="http://schemas.microsoft.com/office/drawing/2014/main" id="{9850EBB1-9275-4032-9FD1-3D07F584B57D}"/>
              </a:ext>
            </a:extLst>
          </p:cNvPr>
          <p:cNvSpPr txBox="1"/>
          <p:nvPr/>
        </p:nvSpPr>
        <p:spPr>
          <a:xfrm>
            <a:off x="8056852" y="4945291"/>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any of these answers impact configuration management implementations or require the implementation of new corporate policies?</a:t>
            </a:r>
          </a:p>
        </p:txBody>
      </p:sp>
      <p:cxnSp>
        <p:nvCxnSpPr>
          <p:cNvPr id="3" name="Straight Arrow Connector 2">
            <a:extLst>
              <a:ext uri="{FF2B5EF4-FFF2-40B4-BE49-F238E27FC236}">
                <a16:creationId xmlns:a16="http://schemas.microsoft.com/office/drawing/2014/main" id="{7B2E8FBD-A27D-46B8-89AF-1F55B62A443A}"/>
              </a:ext>
            </a:extLst>
          </p:cNvPr>
          <p:cNvCxnSpPr>
            <a:stCxn id="68" idx="3"/>
          </p:cNvCxnSpPr>
          <p:nvPr/>
        </p:nvCxnSpPr>
        <p:spPr>
          <a:xfrm flipV="1">
            <a:off x="6691795" y="2953537"/>
            <a:ext cx="992823" cy="1101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503F26D-C3AD-432C-9830-7B51DDDBE322}"/>
              </a:ext>
            </a:extLst>
          </p:cNvPr>
          <p:cNvCxnSpPr>
            <a:cxnSpLocks/>
            <a:stCxn id="68" idx="3"/>
          </p:cNvCxnSpPr>
          <p:nvPr/>
        </p:nvCxnSpPr>
        <p:spPr>
          <a:xfrm flipV="1">
            <a:off x="6691795" y="3538366"/>
            <a:ext cx="992823" cy="5170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E84016-9442-487E-9AA7-93DF87E2F283}"/>
              </a:ext>
            </a:extLst>
          </p:cNvPr>
          <p:cNvCxnSpPr>
            <a:cxnSpLocks/>
            <a:stCxn id="68" idx="3"/>
          </p:cNvCxnSpPr>
          <p:nvPr/>
        </p:nvCxnSpPr>
        <p:spPr>
          <a:xfrm>
            <a:off x="6691795" y="4055390"/>
            <a:ext cx="992823" cy="3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05AC50-3525-4857-8A4F-3576138C6AAB}"/>
              </a:ext>
            </a:extLst>
          </p:cNvPr>
          <p:cNvCxnSpPr>
            <a:cxnSpLocks/>
            <a:stCxn id="68" idx="3"/>
          </p:cNvCxnSpPr>
          <p:nvPr/>
        </p:nvCxnSpPr>
        <p:spPr>
          <a:xfrm>
            <a:off x="6691795" y="4055390"/>
            <a:ext cx="992823" cy="5705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28ABAD-4CA2-428B-8158-C30B1AD59F36}"/>
              </a:ext>
            </a:extLst>
          </p:cNvPr>
          <p:cNvCxnSpPr>
            <a:cxnSpLocks/>
            <a:stCxn id="68" idx="3"/>
          </p:cNvCxnSpPr>
          <p:nvPr/>
        </p:nvCxnSpPr>
        <p:spPr>
          <a:xfrm>
            <a:off x="6691795" y="4055391"/>
            <a:ext cx="992823" cy="1178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E6DDD2B5-AFE0-EE4B-B652-11AADEDA51E4}"/>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Execution of Incremental Governance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Integrating into release cycles</a:t>
            </a:r>
          </a:p>
        </p:txBody>
      </p:sp>
    </p:spTree>
    <p:extLst>
      <p:ext uri="{BB962C8B-B14F-4D97-AF65-F5344CB8AC3E}">
        <p14:creationId xmlns:p14="http://schemas.microsoft.com/office/powerpoint/2010/main" val="3614958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8" grpId="0" animBg="1"/>
      <p:bldP spid="27" grpId="0"/>
      <p:bldP spid="28" grpId="0"/>
      <p:bldP spid="29" grpId="0"/>
      <p:bldP spid="30"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2"/>
          <a:stretch>
            <a:fillRect/>
          </a:stretch>
        </p:blipFill>
        <p:spPr>
          <a:xfrm>
            <a:off x="5770900" y="1229300"/>
            <a:ext cx="5343166" cy="2342210"/>
          </a:xfrm>
          <a:prstGeom prst="rect">
            <a:avLst/>
          </a:prstGeom>
        </p:spPr>
      </p:pic>
      <p:sp>
        <p:nvSpPr>
          <p:cNvPr id="15" name="Rectangle: Rounded Corners 14">
            <a:extLst>
              <a:ext uri="{FF2B5EF4-FFF2-40B4-BE49-F238E27FC236}">
                <a16:creationId xmlns:a16="http://schemas.microsoft.com/office/drawing/2014/main" id="{29B0D81C-F41A-4022-A8AD-39A300D917AE}"/>
              </a:ext>
            </a:extLst>
          </p:cNvPr>
          <p:cNvSpPr/>
          <p:nvPr/>
        </p:nvSpPr>
        <p:spPr bwMode="auto">
          <a:xfrm>
            <a:off x="8708188" y="3182029"/>
            <a:ext cx="771612"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C6CEA9C-B13E-4433-9DEE-E6A48A730C29}"/>
              </a:ext>
            </a:extLst>
          </p:cNvPr>
          <p:cNvSpPr/>
          <p:nvPr/>
        </p:nvSpPr>
        <p:spPr bwMode="auto">
          <a:xfrm>
            <a:off x="7777357" y="3191829"/>
            <a:ext cx="857344"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20DF7570-9D12-4F12-BFF0-B452AD864AA8}"/>
              </a:ext>
            </a:extLst>
          </p:cNvPr>
          <p:cNvSpPr/>
          <p:nvPr/>
        </p:nvSpPr>
        <p:spPr bwMode="auto">
          <a:xfrm>
            <a:off x="7498106" y="1162844"/>
            <a:ext cx="607491" cy="872790"/>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87063" y="2601485"/>
            <a:ext cx="6160552" cy="4131161"/>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is a team sport</a:t>
            </a:r>
          </a:p>
          <a:p>
            <a:pPr defTabSz="914554">
              <a:lnSpc>
                <a:spcPct val="90000"/>
              </a:lnSpc>
              <a:spcAft>
                <a:spcPts val="588"/>
              </a:spcAft>
            </a:pPr>
            <a:r>
              <a:rPr lang="en-US" sz="1961">
                <a:solidFill>
                  <a:srgbClr val="EAEAEA">
                    <a:lumMod val="10000"/>
                  </a:srgbClr>
                </a:solidFill>
                <a:latin typeface="Segoe" panose="020B0502040504020203" pitchFamily="34" charset="0"/>
              </a:rPr>
              <a:t>Defining a governance MVP creates an opportunity to partner with existing IT functions, in manageable implementations.</a:t>
            </a:r>
          </a:p>
          <a:p>
            <a:pPr defTabSz="914554">
              <a:lnSpc>
                <a:spcPct val="90000"/>
              </a:lnSpc>
              <a:spcAft>
                <a:spcPts val="588"/>
              </a:spcAft>
            </a:pPr>
            <a:endParaRPr lang="en-US" sz="1961">
              <a:solidFill>
                <a:srgbClr val="EAEAEA">
                  <a:lumMod val="10000"/>
                </a:srgbClr>
              </a:solidFill>
              <a:latin typeface="Segoe" panose="020B0502040504020203" pitchFamily="34" charset="0"/>
            </a:endParaRPr>
          </a:p>
          <a:p>
            <a:pPr defTabSz="914554">
              <a:lnSpc>
                <a:spcPct val="90000"/>
              </a:lnSpc>
              <a:spcAft>
                <a:spcPts val="588"/>
              </a:spcAft>
            </a:pPr>
            <a:r>
              <a:rPr lang="en-US" sz="1961" b="1">
                <a:solidFill>
                  <a:srgbClr val="EAEAEA">
                    <a:lumMod val="10000"/>
                  </a:srgbClr>
                </a:solidFill>
                <a:latin typeface="Segoe" panose="020B0502040504020203" pitchFamily="34" charset="0"/>
              </a:rPr>
              <a:t>Cloud Adoption:</a:t>
            </a:r>
            <a:r>
              <a:rPr lang="en-US" sz="1961">
                <a:solidFill>
                  <a:srgbClr val="EAEAEA">
                    <a:lumMod val="10000"/>
                  </a:srgbClr>
                </a:solidFill>
                <a:latin typeface="Segoe" panose="020B0502040504020203" pitchFamily="34" charset="0"/>
              </a:rPr>
              <a:t> understand the plan for adoption, deployment, or migration to the cloud</a:t>
            </a:r>
          </a:p>
          <a:p>
            <a:pPr defTabSz="914554">
              <a:lnSpc>
                <a:spcPct val="90000"/>
              </a:lnSpc>
              <a:spcAft>
                <a:spcPts val="588"/>
              </a:spcAft>
            </a:pPr>
            <a:r>
              <a:rPr lang="en-US" sz="1961" b="1">
                <a:solidFill>
                  <a:srgbClr val="EAEAEA">
                    <a:lumMod val="10000"/>
                  </a:srgbClr>
                </a:solidFill>
                <a:latin typeface="Segoe" panose="020B0502040504020203" pitchFamily="34" charset="0"/>
              </a:rPr>
              <a:t>IT Security:</a:t>
            </a:r>
            <a:r>
              <a:rPr lang="en-US" sz="1961">
                <a:solidFill>
                  <a:srgbClr val="EAEAEA">
                    <a:lumMod val="10000"/>
                  </a:srgbClr>
                </a:solidFill>
                <a:latin typeface="Segoe" panose="020B0502040504020203" pitchFamily="34" charset="0"/>
              </a:rPr>
              <a:t> Understand initial identity, encryption, and networking requirements</a:t>
            </a:r>
          </a:p>
          <a:p>
            <a:pPr defTabSz="914554">
              <a:lnSpc>
                <a:spcPct val="90000"/>
              </a:lnSpc>
              <a:spcAft>
                <a:spcPts val="588"/>
              </a:spcAft>
            </a:pPr>
            <a:r>
              <a:rPr lang="en-US" sz="1961" b="1">
                <a:solidFill>
                  <a:srgbClr val="EAEAEA">
                    <a:lumMod val="10000"/>
                  </a:srgbClr>
                </a:solidFill>
                <a:latin typeface="Segoe" panose="020B0502040504020203" pitchFamily="34" charset="0"/>
              </a:rPr>
              <a:t>Identity:</a:t>
            </a:r>
            <a:r>
              <a:rPr lang="en-US" sz="1961">
                <a:solidFill>
                  <a:srgbClr val="EAEAEA">
                    <a:lumMod val="10000"/>
                  </a:srgbClr>
                </a:solidFill>
                <a:latin typeface="Segoe" panose="020B0502040504020203" pitchFamily="34" charset="0"/>
              </a:rPr>
              <a:t> Align to hybrid identity implementation</a:t>
            </a:r>
          </a:p>
          <a:p>
            <a:pPr defTabSz="914554">
              <a:lnSpc>
                <a:spcPct val="90000"/>
              </a:lnSpc>
              <a:spcAft>
                <a:spcPts val="588"/>
              </a:spcAft>
            </a:pPr>
            <a:r>
              <a:rPr lang="en-US" sz="1961" b="1">
                <a:solidFill>
                  <a:srgbClr val="EAEAEA">
                    <a:lumMod val="10000"/>
                  </a:srgbClr>
                </a:solidFill>
                <a:latin typeface="Segoe" panose="020B0502040504020203" pitchFamily="34" charset="0"/>
              </a:rPr>
              <a:t>Network:</a:t>
            </a:r>
            <a:r>
              <a:rPr lang="en-US" sz="1961">
                <a:solidFill>
                  <a:srgbClr val="EAEAEA">
                    <a:lumMod val="10000"/>
                  </a:srgbClr>
                </a:solidFill>
                <a:latin typeface="Segoe" panose="020B0502040504020203" pitchFamily="34" charset="0"/>
              </a:rPr>
              <a:t> Align to existing network criteria</a:t>
            </a:r>
          </a:p>
          <a:p>
            <a:pPr defTabSz="914554">
              <a:lnSpc>
                <a:spcPct val="90000"/>
              </a:lnSpc>
              <a:spcAft>
                <a:spcPts val="588"/>
              </a:spcAft>
            </a:pPr>
            <a:r>
              <a:rPr lang="en-US" sz="1961" b="1">
                <a:solidFill>
                  <a:srgbClr val="EAEAEA">
                    <a:lumMod val="10000"/>
                  </a:srgbClr>
                </a:solidFill>
                <a:latin typeface="Segoe" panose="020B0502040504020203" pitchFamily="34" charset="0"/>
              </a:rPr>
              <a:t>Storage:</a:t>
            </a:r>
            <a:r>
              <a:rPr lang="en-US" sz="1961">
                <a:solidFill>
                  <a:srgbClr val="EAEAEA">
                    <a:lumMod val="10000"/>
                  </a:srgbClr>
                </a:solidFill>
                <a:latin typeface="Segoe" panose="020B0502040504020203" pitchFamily="34" charset="0"/>
              </a:rPr>
              <a:t> Align to encryption practices</a:t>
            </a:r>
          </a:p>
        </p:txBody>
      </p:sp>
      <p:sp>
        <p:nvSpPr>
          <p:cNvPr id="48" name="TextBox 47">
            <a:extLst>
              <a:ext uri="{FF2B5EF4-FFF2-40B4-BE49-F238E27FC236}">
                <a16:creationId xmlns:a16="http://schemas.microsoft.com/office/drawing/2014/main" id="{BBBACA48-3CBF-47C8-8AAA-47B3CE2594BB}"/>
              </a:ext>
            </a:extLst>
          </p:cNvPr>
          <p:cNvSpPr txBox="1"/>
          <p:nvPr/>
        </p:nvSpPr>
        <p:spPr>
          <a:xfrm>
            <a:off x="6421103" y="4345636"/>
            <a:ext cx="5583837" cy="1777395"/>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Remember Tangible Risks</a:t>
            </a:r>
          </a:p>
          <a:p>
            <a:pPr defTabSz="914554">
              <a:lnSpc>
                <a:spcPct val="90000"/>
              </a:lnSpc>
              <a:spcAft>
                <a:spcPts val="588"/>
              </a:spcAft>
            </a:pPr>
            <a:r>
              <a:rPr lang="en-US" sz="1961">
                <a:solidFill>
                  <a:srgbClr val="EAEAEA">
                    <a:lumMod val="10000"/>
                  </a:srgbClr>
                </a:solidFill>
                <a:latin typeface="Segoe" panose="020B0502040504020203" pitchFamily="34" charset="0"/>
              </a:rPr>
              <a:t>An MVP doesn’t attempt to fulfill all requirements. Instead, collaborate with each team to identify the minimum requirements based on the current cloud adoption plan.</a:t>
            </a:r>
          </a:p>
        </p:txBody>
      </p:sp>
      <p:sp>
        <p:nvSpPr>
          <p:cNvPr id="14" name="Title 1">
            <a:extLst>
              <a:ext uri="{FF2B5EF4-FFF2-40B4-BE49-F238E27FC236}">
                <a16:creationId xmlns:a16="http://schemas.microsoft.com/office/drawing/2014/main" id="{C867FEA8-54EF-5B49-B83A-FED76868159B}"/>
              </a:ext>
            </a:extLst>
          </p:cNvPr>
          <p:cNvSpPr txBox="1">
            <a:spLocks/>
          </p:cNvSpPr>
          <p:nvPr/>
        </p:nvSpPr>
        <p:spPr>
          <a:xfrm>
            <a:off x="344563" y="40773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Critical Partners</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Tree>
    <p:extLst>
      <p:ext uri="{BB962C8B-B14F-4D97-AF65-F5344CB8AC3E}">
        <p14:creationId xmlns:p14="http://schemas.microsoft.com/office/powerpoint/2010/main" val="34596478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5D8DA3-B216-4545-97F3-A13D1A93DCED}"/>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graphicFrame>
        <p:nvGraphicFramePr>
          <p:cNvPr id="2" name="Object 1" hidden="1"/>
          <p:cNvGraphicFramePr>
            <a:graphicFrameLocks noChangeAspect="1"/>
          </p:cNvGraphicFramePr>
          <p:nvPr>
            <p:custDataLst>
              <p:tags r:id="rId2"/>
            </p:custDataLst>
          </p:nvPr>
        </p:nvGraphicFramePr>
        <p:xfrm>
          <a:off x="1675" y="1637"/>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675" y="1637"/>
                        <a:ext cx="1587" cy="1587"/>
                      </a:xfrm>
                      <a:prstGeom prst="rect">
                        <a:avLst/>
                      </a:prstGeom>
                    </p:spPr>
                  </p:pic>
                </p:oleObj>
              </mc:Fallback>
            </mc:AlternateContent>
          </a:graphicData>
        </a:graphic>
      </p:graphicFrame>
      <p:sp>
        <p:nvSpPr>
          <p:cNvPr id="3" name="Title 2"/>
          <p:cNvSpPr>
            <a:spLocks noGrp="1"/>
          </p:cNvSpPr>
          <p:nvPr>
            <p:ph type="ctrTitle"/>
          </p:nvPr>
        </p:nvSpPr>
        <p:spPr>
          <a:xfrm>
            <a:off x="435173" y="2018999"/>
            <a:ext cx="8952731" cy="1720356"/>
          </a:xfrm>
        </p:spPr>
        <p:txBody>
          <a:bodyPr>
            <a:normAutofit/>
          </a:bodyPr>
          <a:lstStyle/>
          <a:p>
            <a:r>
              <a:rPr lang="en-US" sz="3530" b="1">
                <a:solidFill>
                  <a:srgbClr val="50E6FF"/>
                </a:solidFill>
                <a:latin typeface="Segoe Semibold" panose="020B0502040504020203" pitchFamily="34" charset="0"/>
                <a:cs typeface="Segoe UI Semibold" panose="020B0702040204020203" pitchFamily="34" charset="0"/>
              </a:rPr>
              <a:t>Governing Cloud Adoption</a:t>
            </a:r>
          </a:p>
        </p:txBody>
      </p:sp>
    </p:spTree>
    <p:extLst>
      <p:ext uri="{BB962C8B-B14F-4D97-AF65-F5344CB8AC3E}">
        <p14:creationId xmlns:p14="http://schemas.microsoft.com/office/powerpoint/2010/main" val="363430741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76911" y="333155"/>
            <a:ext cx="11018364" cy="553990"/>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533873" y="5235130"/>
            <a:ext cx="816140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8726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45121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574083" y="2179281"/>
            <a:ext cx="2089427" cy="134817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Ready</a:t>
            </a:r>
          </a:p>
          <a:p>
            <a:pPr algn="ctr" defTabSz="914411">
              <a:defRPr/>
            </a:pPr>
            <a:endParaRPr lang="en-US" sz="16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Azure readiness guide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First landing zone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Expand the blueprint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08724"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699424" y="2179281"/>
            <a:ext cx="2347360" cy="1292853"/>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Digital estate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Initial organization alignment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Skills readiness plan</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533873" y="1401950"/>
            <a:ext cx="8161403" cy="280887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49840" y="1989646"/>
            <a:ext cx="2354972" cy="343487"/>
          </a:xfrm>
          <a:prstGeom prst="rect">
            <a:avLst/>
          </a:prstGeom>
        </p:spPr>
        <p:txBody>
          <a:bodyPr wrap="square" anchor="t">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407333" y="1733679"/>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667128" y="1787872"/>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47488" y="1728260"/>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4450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75499" y="2179282"/>
            <a:ext cx="2211881" cy="131675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a:ea typeface="+mn-lt"/>
                <a:cs typeface="Segoe UI Semibold"/>
              </a:rPr>
              <a:t>Define Strategy</a:t>
            </a:r>
            <a:endParaRPr lang="en-US" sz="1600" b="1">
              <a:solidFill>
                <a:srgbClr val="243A5E"/>
              </a:solidFill>
              <a:latin typeface="Segoe UI Semibold" panose="020B0702040204020203" pitchFamily="34" charset="0"/>
              <a:ea typeface="+mn-lt"/>
              <a:cs typeface="Segoe UI Semibold" panose="020B0702040204020203" pitchFamily="34" charset="0"/>
            </a:endParaRP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Understand motivations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outcomes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justification</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Prioritize project</a:t>
            </a:r>
            <a:endParaRPr lang="en-US" sz="1200">
              <a:solidFill>
                <a:srgbClr val="000000"/>
              </a:solidFill>
              <a:latin typeface="Segoe UI"/>
              <a:cs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20550" y="1751893"/>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65">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106568" y="4396485"/>
            <a:ext cx="5016013" cy="1677291"/>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94786"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701251" y="5139874"/>
            <a:ext cx="2267190" cy="80976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702931" y="4685259"/>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254241"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367907" y="5139873"/>
            <a:ext cx="2052789" cy="7846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214519" y="4685259"/>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55031" y="2259691"/>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62062" y="3102168"/>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439169" y="2360047"/>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96948" y="3192295"/>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32747" y="2806388"/>
            <a:ext cx="475979"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988607" y="2806388"/>
            <a:ext cx="462608"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732411" y="2586915"/>
            <a:ext cx="435730" cy="158272"/>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727005" y="2850838"/>
            <a:ext cx="396765" cy="31600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a:xfrm>
            <a:off x="586740" y="437901"/>
            <a:ext cx="11018520" cy="553990"/>
          </a:xfrm>
        </p:spPr>
        <p:txBody>
          <a:bodyPr/>
          <a:lstStyle/>
          <a:p>
            <a:r>
              <a:rPr lang="en-GB" b="1" dirty="0">
                <a:solidFill>
                  <a:schemeClr val="bg2">
                    <a:lumMod val="10000"/>
                  </a:schemeClr>
                </a:solidFill>
                <a:latin typeface="Segoe Semibold" panose="020B0502040504020203" pitchFamily="34" charset="0"/>
              </a:rPr>
              <a:t>Objective of this model: Create balance</a:t>
            </a:r>
          </a:p>
        </p:txBody>
      </p:sp>
      <p:sp>
        <p:nvSpPr>
          <p:cNvPr id="13" name="TextBox 12">
            <a:extLst>
              <a:ext uri="{FF2B5EF4-FFF2-40B4-BE49-F238E27FC236}">
                <a16:creationId xmlns:a16="http://schemas.microsoft.com/office/drawing/2014/main" id="{5EB96869-B09D-4629-8F86-AC7BFACC0875}"/>
              </a:ext>
            </a:extLst>
          </p:cNvPr>
          <p:cNvSpPr txBox="1"/>
          <p:nvPr/>
        </p:nvSpPr>
        <p:spPr>
          <a:xfrm>
            <a:off x="2755757" y="3070317"/>
            <a:ext cx="1250563" cy="627923"/>
          </a:xfrm>
          <a:prstGeom prst="rect">
            <a:avLst/>
          </a:prstGeom>
          <a:noFill/>
        </p:spPr>
        <p:txBody>
          <a:bodyPr wrap="square" lIns="0" tIns="0" rIns="0" bIns="0" rtlCol="0">
            <a:spAutoFit/>
          </a:bodyPr>
          <a:lstStyle/>
          <a:p>
            <a:pPr defTabSz="914411"/>
            <a:r>
              <a:rPr lang="en-US" sz="2040" b="1">
                <a:solidFill>
                  <a:srgbClr val="0078D4"/>
                </a:solidFill>
                <a:latin typeface="Segoe" panose="020B0502040504020203" pitchFamily="34" charset="0"/>
              </a:rPr>
              <a:t>Control &amp; Stability</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9" y="2913355"/>
            <a:ext cx="1150170" cy="627864"/>
          </a:xfrm>
          <a:prstGeom prst="rect">
            <a:avLst/>
          </a:prstGeom>
          <a:noFill/>
        </p:spPr>
        <p:txBody>
          <a:bodyPr wrap="square" lIns="0" tIns="0" rIns="0" bIns="0" rtlCol="0">
            <a:spAutoFit/>
          </a:bodyPr>
          <a:lstStyle/>
          <a:p>
            <a:pPr defTabSz="914411"/>
            <a:r>
              <a:rPr lang="en-US" sz="2040" b="1">
                <a:solidFill>
                  <a:srgbClr val="002050"/>
                </a:solidFill>
                <a:latin typeface="Segoe" panose="020B0502040504020203" pitchFamily="34" charset="0"/>
              </a:rPr>
              <a:t>Speed &amp; </a:t>
            </a:r>
          </a:p>
          <a:p>
            <a:pPr defTabSz="914411"/>
            <a:r>
              <a:rPr lang="en-US" sz="2040" b="1">
                <a:solidFill>
                  <a:srgbClr val="002050"/>
                </a:solidFill>
                <a:latin typeface="Segoe" panose="020B0502040504020203" pitchFamily="34" charset="0"/>
              </a:rPr>
              <a:t>Results</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520070"/>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a:off x="6364713" y="2816437"/>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816437"/>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213701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0062" y="48"/>
            <a:ext cx="12181938" cy="834453"/>
          </a:xfrm>
          <a:prstGeom prst="rect">
            <a:avLst/>
          </a:prstGeom>
        </p:spPr>
        <p:txBody>
          <a:bodyPr vert="horz" lIns="91436" tIns="45718" rIns="91436" bIns="45718"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dirty="0">
                <a:solidFill>
                  <a:srgbClr val="E7E6E6">
                    <a:lumMod val="10000"/>
                  </a:srgbClr>
                </a:solidFill>
                <a:latin typeface="Segoe Semibold" panose="020B0502040504020203" pitchFamily="34" charset="0"/>
                <a:cs typeface="Segoe UI Light" panose="020B0502040204020203" pitchFamily="34" charset="0"/>
              </a:rPr>
              <a:t>Cloud Adoption Framework Governance Model</a:t>
            </a:r>
          </a:p>
          <a:p>
            <a:pPr defTabSz="896580">
              <a:defRPr/>
            </a:pPr>
            <a:r>
              <a:rPr lang="en-US" sz="1600" dirty="0">
                <a:solidFill>
                  <a:srgbClr val="E7E6E6">
                    <a:lumMod val="10000"/>
                  </a:srgbClr>
                </a:solidFill>
                <a:latin typeface="Segoe" panose="020B0502040504020203" pitchFamily="34" charset="0"/>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812134" y="1240465"/>
            <a:ext cx="4175872" cy="1280730"/>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Corporate Policy</a:t>
            </a:r>
            <a:endParaRPr lang="en-US" sz="1600" b="1" dirty="0">
              <a:solidFill>
                <a:srgbClr val="0078D4"/>
              </a:solidFill>
              <a:latin typeface="Segoe" panose="020B0502040504020203" pitchFamily="34" charset="0"/>
            </a:endParaRP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big, intimidating topic. Establish proper scope by mitigating </a:t>
            </a:r>
            <a:r>
              <a:rPr lang="en-US" sz="1600" b="1" i="1" dirty="0">
                <a:gradFill>
                  <a:gsLst>
                    <a:gs pos="2917">
                      <a:srgbClr val="353535"/>
                    </a:gs>
                    <a:gs pos="30000">
                      <a:srgbClr val="353535"/>
                    </a:gs>
                  </a:gsLst>
                  <a:lin ang="5400000" scaled="0"/>
                </a:gradFill>
                <a:latin typeface="Segoe" panose="020B0502040504020203" pitchFamily="34" charset="0"/>
              </a:rPr>
              <a:t>tangible</a:t>
            </a:r>
            <a:r>
              <a:rPr lang="en-US" sz="1600" dirty="0">
                <a:gradFill>
                  <a:gsLst>
                    <a:gs pos="2917">
                      <a:srgbClr val="353535"/>
                    </a:gs>
                    <a:gs pos="30000">
                      <a:srgbClr val="353535"/>
                    </a:gs>
                  </a:gsLst>
                  <a:lin ang="5400000" scaled="0"/>
                </a:gradFill>
                <a:latin typeface="Segoe" panose="020B0502040504020203" pitchFamily="34" charset="0"/>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812134" y="2521195"/>
            <a:ext cx="4175872" cy="1502329"/>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Cloud Governance Disciplines</a:t>
            </a: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team sport. Empower multiple team members by decomposing corporate policy changes into five actionable disciplines.</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tretch>
            <a:fillRect/>
          </a:stretch>
        </p:blipFill>
        <p:spPr>
          <a:xfrm>
            <a:off x="84727" y="1240465"/>
            <a:ext cx="7664256" cy="3863799"/>
          </a:xfrm>
          <a:prstGeom prst="rect">
            <a:avLst/>
          </a:prstGeom>
          <a:ln>
            <a:solidFill>
              <a:srgbClr val="0070C0"/>
            </a:solidFill>
          </a:ln>
        </p:spPr>
      </p:pic>
      <p:sp>
        <p:nvSpPr>
          <p:cNvPr id="6" name="TextBox 5">
            <a:extLst>
              <a:ext uri="{FF2B5EF4-FFF2-40B4-BE49-F238E27FC236}">
                <a16:creationId xmlns:a16="http://schemas.microsoft.com/office/drawing/2014/main" id="{379C50FE-4B85-4005-B54E-3B1B9F4AF4CA}"/>
              </a:ext>
            </a:extLst>
          </p:cNvPr>
          <p:cNvSpPr txBox="1"/>
          <p:nvPr/>
        </p:nvSpPr>
        <p:spPr>
          <a:xfrm>
            <a:off x="75849" y="5104264"/>
            <a:ext cx="7664256" cy="1059131"/>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a:solidFill>
                  <a:srgbClr val="0078D4"/>
                </a:solidFill>
                <a:latin typeface="Segoe" panose="020B0502040504020203" pitchFamily="34" charset="0"/>
              </a:rPr>
              <a:t>Cloud Governance Team</a:t>
            </a:r>
          </a:p>
          <a:p>
            <a:pPr defTabSz="914565">
              <a:lnSpc>
                <a:spcPct val="90000"/>
              </a:lnSpc>
              <a:spcAft>
                <a:spcPts val="588"/>
              </a:spcAft>
              <a:defRPr/>
            </a:pPr>
            <a:r>
              <a:rPr lang="en-US" sz="1600">
                <a:gradFill>
                  <a:gsLst>
                    <a:gs pos="2917">
                      <a:srgbClr val="353535"/>
                    </a:gs>
                    <a:gs pos="30000">
                      <a:srgbClr val="353535"/>
                    </a:gs>
                  </a:gsLst>
                  <a:lin ang="5400000" scaled="0"/>
                </a:gradFill>
                <a:latin typeface="Segoe" panose="020B0502040504020203" pitchFamily="34" charset="0"/>
              </a:rPr>
              <a:t>A team of governance minded cloud architects can evolve these disciplines, ensure governance consistency, and accelerate deployment.</a:t>
            </a:r>
          </a:p>
        </p:txBody>
      </p:sp>
      <p:sp>
        <p:nvSpPr>
          <p:cNvPr id="7" name="TextBox 6">
            <a:extLst>
              <a:ext uri="{FF2B5EF4-FFF2-40B4-BE49-F238E27FC236}">
                <a16:creationId xmlns:a16="http://schemas.microsoft.com/office/drawing/2014/main" id="{E023D9C5-0227-464B-8458-9EFDB3240693}"/>
              </a:ext>
            </a:extLst>
          </p:cNvPr>
          <p:cNvSpPr txBox="1"/>
          <p:nvPr/>
        </p:nvSpPr>
        <p:spPr>
          <a:xfrm>
            <a:off x="7812135" y="4023524"/>
            <a:ext cx="4175872" cy="172393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b="1" dirty="0">
                <a:solidFill>
                  <a:srgbClr val="0078D4"/>
                </a:solidFill>
                <a:latin typeface="Segoe" panose="020B0502040504020203" pitchFamily="34" charset="0"/>
              </a:rPr>
              <a:t>Governance MVP</a:t>
            </a:r>
            <a:endParaRPr lang="en-US" sz="1600" b="1" dirty="0">
              <a:solidFill>
                <a:srgbClr val="0078D4"/>
              </a:solidFill>
              <a:latin typeface="Segoe" panose="020B0502040504020203" pitchFamily="34" charset="0"/>
            </a:endParaRPr>
          </a:p>
          <a:p>
            <a:pPr defTabSz="914554">
              <a:lnSpc>
                <a:spcPct val="90000"/>
              </a:lnSpc>
              <a:spcAft>
                <a:spcPts val="588"/>
              </a:spcAft>
            </a:pPr>
            <a:r>
              <a:rPr lang="en-US" sz="1600"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Tree>
    <p:extLst>
      <p:ext uri="{BB962C8B-B14F-4D97-AF65-F5344CB8AC3E}">
        <p14:creationId xmlns:p14="http://schemas.microsoft.com/office/powerpoint/2010/main" val="342500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106" y="899516"/>
            <a:ext cx="7480020" cy="3770918"/>
          </a:xfrm>
          <a:prstGeom prst="rect">
            <a:avLst/>
          </a:prstGeom>
          <a:solidFill>
            <a:srgbClr val="253B5D"/>
          </a:solidFill>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2362" y="196246"/>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2" y="2640926"/>
            <a:ext cx="1912590" cy="1460010"/>
          </a:xfrm>
          <a:prstGeom prst="accentCallout2">
            <a:avLst>
              <a:gd name="adj1" fmla="val 18750"/>
              <a:gd name="adj2" fmla="val -8333"/>
              <a:gd name="adj3" fmla="val 18750"/>
              <a:gd name="adj4" fmla="val -16667"/>
              <a:gd name="adj5" fmla="val 31469"/>
              <a:gd name="adj6" fmla="val -217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Cost Management</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Portal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7" y="4897563"/>
            <a:ext cx="2112311" cy="1723163"/>
          </a:xfrm>
          <a:prstGeom prst="accentCallout2">
            <a:avLst>
              <a:gd name="adj1" fmla="val 18750"/>
              <a:gd name="adj2" fmla="val -8333"/>
              <a:gd name="adj3" fmla="val 18750"/>
              <a:gd name="adj4" fmla="val -16667"/>
              <a:gd name="adj5" fmla="val -128154"/>
              <a:gd name="adj6" fmla="val -287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Security Center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Sentinel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Subscription Design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Encryption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Hybrid Identity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Networking</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145317"/>
            <a:ext cx="1912590" cy="1553313"/>
          </a:xfrm>
          <a:prstGeom prst="accentCallout2">
            <a:avLst>
              <a:gd name="adj1" fmla="val 18750"/>
              <a:gd name="adj2" fmla="val -8333"/>
              <a:gd name="adj3" fmla="val 18750"/>
              <a:gd name="adj4" fmla="val -16667"/>
              <a:gd name="adj5" fmla="val -94066"/>
              <a:gd name="adj6" fmla="val 29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Monitor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endParaRPr lang="en-US" sz="1100">
              <a:solidFill>
                <a:prstClr val="black"/>
              </a:solidFill>
              <a:latin typeface="Segoe" panose="020B0502040504020203" pitchFamily="34" charset="0"/>
              <a:ea typeface="Segoe UI"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Graph</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RBAC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B2B</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Federation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Replication</a:t>
            </a:r>
          </a:p>
          <a:p>
            <a:pPr marL="168109" indent="-168109" defTabSz="914300" fontAlgn="base">
              <a:lnSpc>
                <a:spcPct val="90000"/>
              </a:lnSpc>
              <a:spcBef>
                <a:spcPct val="0"/>
              </a:spcBef>
              <a:spcAft>
                <a:spcPct val="0"/>
              </a:spcAft>
              <a:buFont typeface="Arial" panose="020B0604020202020204" pitchFamily="34" charset="0"/>
              <a:buChar char="•"/>
            </a:pPr>
            <a:endParaRPr lang="en-US" sz="1100">
              <a:solidFill>
                <a:prstClr val="black"/>
              </a:solidFill>
              <a:latin typeface="Segoe" panose="020B05020405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Grouping &amp; Tagging</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DevOps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Site Recovery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Backup</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236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4.xml><?xml version="1.0" encoding="utf-8"?>
<a:theme xmlns:a="http://schemas.openxmlformats.org/drawingml/2006/main" name="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SSM_FY19_Customer_Deck_Template.potx" id="{191013D2-EBBC-45A1-81C2-6606E00D9750}" vid="{E9D838B4-C023-40BC-B596-25C6F03BDA4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Props1.xml><?xml version="1.0" encoding="utf-8"?>
<ds:datastoreItem xmlns:ds="http://schemas.openxmlformats.org/officeDocument/2006/customXml" ds:itemID="{CAB745D4-8485-49E8-B5E9-EF3C5D7F328D}"/>
</file>

<file path=customXml/itemProps2.xml><?xml version="1.0" encoding="utf-8"?>
<ds:datastoreItem xmlns:ds="http://schemas.openxmlformats.org/officeDocument/2006/customXml" ds:itemID="{20317627-719A-441B-BFB6-58386AD7555D}">
  <ds:schemaRefs>
    <ds:schemaRef ds:uri="http://schemas.microsoft.com/sharepoint/v3/contenttype/forms"/>
  </ds:schemaRefs>
</ds:datastoreItem>
</file>

<file path=customXml/itemProps3.xml><?xml version="1.0" encoding="utf-8"?>
<ds:datastoreItem xmlns:ds="http://schemas.openxmlformats.org/officeDocument/2006/customXml" ds:itemID="{6B092DBE-B9D8-4548-9340-3D3D771BDA1C}">
  <ds:schemaRefs>
    <ds:schemaRef ds:uri="0d923eac-bfb4-4245-8744-7b25224dfe7c"/>
    <ds:schemaRef ds:uri="http://schemas.microsoft.com/office/2006/documentManagement/type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ad3ee108-5501-452e-a9d7-d1cad88f959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269</TotalTime>
  <Words>3618</Words>
  <Application>Microsoft Office PowerPoint</Application>
  <PresentationFormat>Widescreen</PresentationFormat>
  <Paragraphs>474</Paragraphs>
  <Slides>43</Slides>
  <Notes>22</Notes>
  <HiddenSlides>2</HiddenSlides>
  <MMClips>0</MMClips>
  <ScaleCrop>false</ScaleCrop>
  <HeadingPairs>
    <vt:vector size="8" baseType="variant">
      <vt:variant>
        <vt:lpstr>Fonts Used</vt:lpstr>
      </vt:variant>
      <vt:variant>
        <vt:i4>18</vt:i4>
      </vt:variant>
      <vt:variant>
        <vt:lpstr>Theme</vt:lpstr>
      </vt:variant>
      <vt:variant>
        <vt:i4>6</vt:i4>
      </vt:variant>
      <vt:variant>
        <vt:lpstr>Embedded OLE Servers</vt:lpstr>
      </vt:variant>
      <vt:variant>
        <vt:i4>1</vt:i4>
      </vt:variant>
      <vt:variant>
        <vt:lpstr>Slide Titles</vt:lpstr>
      </vt:variant>
      <vt:variant>
        <vt:i4>43</vt:i4>
      </vt:variant>
    </vt:vector>
  </HeadingPairs>
  <TitlesOfParts>
    <vt:vector size="68" baseType="lpstr">
      <vt:lpstr>Arial</vt:lpstr>
      <vt:lpstr>Calibri</vt:lpstr>
      <vt:lpstr>Calibri Light</vt:lpstr>
      <vt:lpstr>Consolas</vt:lpstr>
      <vt:lpstr>Gotham Bold</vt:lpstr>
      <vt:lpstr>Helvetica Neue</vt:lpstr>
      <vt:lpstr>Open Sans Light</vt:lpstr>
      <vt:lpstr>Segoe</vt:lpstr>
      <vt:lpstr>Segoe Light</vt:lpstr>
      <vt:lpstr>Segoe Pro Cond</vt:lpstr>
      <vt:lpstr>Segoe Semibold</vt:lpstr>
      <vt:lpstr>Segoe UI</vt:lpstr>
      <vt:lpstr>Segoe UI Light</vt:lpstr>
      <vt:lpstr>Segoe UI Semibold</vt:lpstr>
      <vt:lpstr>Segoe UI Semibold (Headings)</vt:lpstr>
      <vt:lpstr>Segoe UI Semilight</vt:lpstr>
      <vt:lpstr>Symbol</vt:lpstr>
      <vt:lpstr>Wingdings</vt:lpstr>
      <vt:lpstr>Office Theme</vt:lpstr>
      <vt:lpstr>3_WHITE TEMPLATE</vt:lpstr>
      <vt:lpstr>9-51052_Microsoft_Ready_Template_Light</vt:lpstr>
      <vt:lpstr>CloudOS</vt:lpstr>
      <vt:lpstr>5-50203_Microsoft_Ignite_Template</vt:lpstr>
      <vt:lpstr>1_LIGHT GRAY TEMPLATE</vt:lpstr>
      <vt:lpstr>think-cell Slide</vt:lpstr>
      <vt:lpstr>PowerPoint Presentation</vt:lpstr>
      <vt:lpstr>PowerPoint Presentation</vt:lpstr>
      <vt:lpstr>Cloud Adoption Framework  Governance Workshop</vt:lpstr>
      <vt:lpstr>Agenda</vt:lpstr>
      <vt:lpstr>Governing Cloud Adoption</vt:lpstr>
      <vt:lpstr>Microsoft Cloud Adoption Framework for Azure</vt:lpstr>
      <vt:lpstr>Objective of this model: Create balance</vt:lpstr>
      <vt:lpstr>PowerPoint Presentation</vt:lpstr>
      <vt:lpstr>PowerPoint Presentation</vt:lpstr>
      <vt:lpstr>PowerPoint Presentation</vt:lpstr>
      <vt:lpstr>Before we begin…</vt:lpstr>
      <vt:lpstr>Identifying business risks and compliance needs</vt:lpstr>
      <vt:lpstr>PowerPoint Presentation</vt:lpstr>
      <vt:lpstr>Azure Policy Sample showcase</vt:lpstr>
      <vt:lpstr>Based on the outcome of the benchmark results, lets drill into the disciplines for which to build the minimal viable product (MVP)</vt:lpstr>
      <vt:lpstr>PowerPoint Presentation</vt:lpstr>
      <vt:lpstr>Cost Management</vt:lpstr>
      <vt:lpstr>How are you thinking about Cost Management</vt:lpstr>
      <vt:lpstr>PowerPoint Presentation</vt:lpstr>
      <vt:lpstr>Design Evolution A few options to consider</vt:lpstr>
      <vt:lpstr>Security Baseline</vt:lpstr>
      <vt:lpstr>How are you thinking about Security Baseline</vt:lpstr>
      <vt:lpstr>Governance Design Evolution A few options to consider</vt:lpstr>
      <vt:lpstr>Identity Baseline</vt:lpstr>
      <vt:lpstr>How are you thinking about Identity Baseline</vt:lpstr>
      <vt:lpstr>Resource Consistency</vt:lpstr>
      <vt:lpstr>How are you thinking about Resource Consistency</vt:lpstr>
      <vt:lpstr>PowerPoint Presentation</vt:lpstr>
      <vt:lpstr>PowerPoint Presentation</vt:lpstr>
      <vt:lpstr>PowerPoint Presentation</vt:lpstr>
      <vt:lpstr>PowerPoint Presentation</vt:lpstr>
      <vt:lpstr>Governance MVP A few options to consider</vt:lpstr>
      <vt:lpstr>Deployment Acceleration</vt:lpstr>
      <vt:lpstr>How are you thinking about Deployment Acceleration</vt:lpstr>
      <vt:lpstr>PowerPoint Presentation</vt:lpstr>
      <vt:lpstr>PowerPoint Presentation</vt:lpstr>
      <vt:lpstr>Next Steps</vt:lpstr>
      <vt:lpstr>Thank You</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Governance </dc:title>
  <dc:creator/>
  <cp:lastModifiedBy>Wayne Meyer</cp:lastModifiedBy>
  <cp:revision>1</cp:revision>
  <dcterms:created xsi:type="dcterms:W3CDTF">2019-09-20T06:04:25Z</dcterms:created>
  <dcterms:modified xsi:type="dcterms:W3CDTF">2019-10-05T00:44:50Z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2019-09-20T06:06:01.5908092Z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e944c84f-eab0-459d-bd81-e78da8b0774e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0x010100F4EB56A014601647A8A96FC1FEAD7A4D</vt:lpwstr>
  </property>
</Properties>
</file>